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BED186-F7EB-4004-A32D-476AC2AADD4B}" v="51" dt="2020-05-19T18:21:34.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936"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Hassemer" userId="11616d22-12fb-4ddc-aa70-94df167b4ed1" providerId="ADAL" clId="{79BED186-F7EB-4004-A32D-476AC2AADD4B}"/>
    <pc:docChg chg="undo custSel modSld">
      <pc:chgData name="Sarah Hassemer" userId="11616d22-12fb-4ddc-aa70-94df167b4ed1" providerId="ADAL" clId="{79BED186-F7EB-4004-A32D-476AC2AADD4B}" dt="2020-05-19T18:25:24.228" v="1094" actId="1038"/>
      <pc:docMkLst>
        <pc:docMk/>
      </pc:docMkLst>
      <pc:sldChg chg="addSp delSp modSp mod">
        <pc:chgData name="Sarah Hassemer" userId="11616d22-12fb-4ddc-aa70-94df167b4ed1" providerId="ADAL" clId="{79BED186-F7EB-4004-A32D-476AC2AADD4B}" dt="2020-05-19T17:17:11.180" v="241" actId="2711"/>
        <pc:sldMkLst>
          <pc:docMk/>
          <pc:sldMk cId="524877081" sldId="256"/>
        </pc:sldMkLst>
        <pc:spChg chg="mod">
          <ac:chgData name="Sarah Hassemer" userId="11616d22-12fb-4ddc-aa70-94df167b4ed1" providerId="ADAL" clId="{79BED186-F7EB-4004-A32D-476AC2AADD4B}" dt="2020-05-19T17:17:11.180" v="241" actId="2711"/>
          <ac:spMkLst>
            <pc:docMk/>
            <pc:sldMk cId="524877081" sldId="256"/>
            <ac:spMk id="9" creationId="{7ED21DB6-79B0-4D7B-8A29-A025AFB0FE8A}"/>
          </ac:spMkLst>
        </pc:spChg>
        <pc:spChg chg="add mod">
          <ac:chgData name="Sarah Hassemer" userId="11616d22-12fb-4ddc-aa70-94df167b4ed1" providerId="ADAL" clId="{79BED186-F7EB-4004-A32D-476AC2AADD4B}" dt="2020-05-19T17:02:38.129" v="68" actId="1035"/>
          <ac:spMkLst>
            <pc:docMk/>
            <pc:sldMk cId="524877081" sldId="256"/>
            <ac:spMk id="11" creationId="{87A39EBE-2042-4E75-8FFD-632DA79BD837}"/>
          </ac:spMkLst>
        </pc:spChg>
        <pc:picChg chg="del">
          <ac:chgData name="Sarah Hassemer" userId="11616d22-12fb-4ddc-aa70-94df167b4ed1" providerId="ADAL" clId="{79BED186-F7EB-4004-A32D-476AC2AADD4B}" dt="2020-05-19T17:01:26.380" v="3" actId="478"/>
          <ac:picMkLst>
            <pc:docMk/>
            <pc:sldMk cId="524877081" sldId="256"/>
            <ac:picMk id="5" creationId="{310CEF81-6D69-4A41-B8CF-60A5DE710DE2}"/>
          </ac:picMkLst>
        </pc:picChg>
        <pc:picChg chg="add del mod modCrop">
          <ac:chgData name="Sarah Hassemer" userId="11616d22-12fb-4ddc-aa70-94df167b4ed1" providerId="ADAL" clId="{79BED186-F7EB-4004-A32D-476AC2AADD4B}" dt="2020-05-19T17:11:12.099" v="77" actId="478"/>
          <ac:picMkLst>
            <pc:docMk/>
            <pc:sldMk cId="524877081" sldId="256"/>
            <ac:picMk id="10" creationId="{DFB8320A-D436-465F-A4FB-16E837F7A85A}"/>
          </ac:picMkLst>
        </pc:picChg>
        <pc:picChg chg="add mod">
          <ac:chgData name="Sarah Hassemer" userId="11616d22-12fb-4ddc-aa70-94df167b4ed1" providerId="ADAL" clId="{79BED186-F7EB-4004-A32D-476AC2AADD4B}" dt="2020-05-19T17:11:06.382" v="76" actId="1076"/>
          <ac:picMkLst>
            <pc:docMk/>
            <pc:sldMk cId="524877081" sldId="256"/>
            <ac:picMk id="13" creationId="{919F66BE-DBC8-4099-928D-C2A886C86ABA}"/>
          </ac:picMkLst>
        </pc:picChg>
      </pc:sldChg>
      <pc:sldChg chg="addSp delSp modSp mod">
        <pc:chgData name="Sarah Hassemer" userId="11616d22-12fb-4ddc-aa70-94df167b4ed1" providerId="ADAL" clId="{79BED186-F7EB-4004-A32D-476AC2AADD4B}" dt="2020-05-19T17:24:47.211" v="252" actId="1076"/>
        <pc:sldMkLst>
          <pc:docMk/>
          <pc:sldMk cId="3592572514" sldId="257"/>
        </pc:sldMkLst>
        <pc:spChg chg="del mod">
          <ac:chgData name="Sarah Hassemer" userId="11616d22-12fb-4ddc-aa70-94df167b4ed1" providerId="ADAL" clId="{79BED186-F7EB-4004-A32D-476AC2AADD4B}" dt="2020-05-19T17:15:14.150" v="219" actId="478"/>
          <ac:spMkLst>
            <pc:docMk/>
            <pc:sldMk cId="3592572514" sldId="257"/>
            <ac:spMk id="2" creationId="{0B0C7661-BEAB-4E00-B628-095559EA4286}"/>
          </ac:spMkLst>
        </pc:spChg>
        <pc:spChg chg="del">
          <ac:chgData name="Sarah Hassemer" userId="11616d22-12fb-4ddc-aa70-94df167b4ed1" providerId="ADAL" clId="{79BED186-F7EB-4004-A32D-476AC2AADD4B}" dt="2020-05-19T17:11:29.402" v="78" actId="478"/>
          <ac:spMkLst>
            <pc:docMk/>
            <pc:sldMk cId="3592572514" sldId="257"/>
            <ac:spMk id="3" creationId="{12612932-95B9-48FC-A0A3-52A15E57123D}"/>
          </ac:spMkLst>
        </pc:spChg>
        <pc:spChg chg="add mod">
          <ac:chgData name="Sarah Hassemer" userId="11616d22-12fb-4ddc-aa70-94df167b4ed1" providerId="ADAL" clId="{79BED186-F7EB-4004-A32D-476AC2AADD4B}" dt="2020-05-19T17:14:40.962" v="182" actId="20577"/>
          <ac:spMkLst>
            <pc:docMk/>
            <pc:sldMk cId="3592572514" sldId="257"/>
            <ac:spMk id="4" creationId="{A01E73FE-8DEF-481E-B4AA-902E64A6A73C}"/>
          </ac:spMkLst>
        </pc:spChg>
        <pc:spChg chg="add mod">
          <ac:chgData name="Sarah Hassemer" userId="11616d22-12fb-4ddc-aa70-94df167b4ed1" providerId="ADAL" clId="{79BED186-F7EB-4004-A32D-476AC2AADD4B}" dt="2020-05-19T17:15:01.220" v="216" actId="1076"/>
          <ac:spMkLst>
            <pc:docMk/>
            <pc:sldMk cId="3592572514" sldId="257"/>
            <ac:spMk id="5" creationId="{FB65449A-B003-4A48-8F1A-7C73AAAD05EB}"/>
          </ac:spMkLst>
        </pc:spChg>
        <pc:spChg chg="add mod">
          <ac:chgData name="Sarah Hassemer" userId="11616d22-12fb-4ddc-aa70-94df167b4ed1" providerId="ADAL" clId="{79BED186-F7EB-4004-A32D-476AC2AADD4B}" dt="2020-05-19T17:17:27.939" v="247" actId="255"/>
          <ac:spMkLst>
            <pc:docMk/>
            <pc:sldMk cId="3592572514" sldId="257"/>
            <ac:spMk id="6" creationId="{DDB8876E-7FA8-4803-9B50-7DFE203DE1ED}"/>
          </ac:spMkLst>
        </pc:spChg>
        <pc:spChg chg="add del mod">
          <ac:chgData name="Sarah Hassemer" userId="11616d22-12fb-4ddc-aa70-94df167b4ed1" providerId="ADAL" clId="{79BED186-F7EB-4004-A32D-476AC2AADD4B}" dt="2020-05-19T17:15:17.243" v="220" actId="478"/>
          <ac:spMkLst>
            <pc:docMk/>
            <pc:sldMk cId="3592572514" sldId="257"/>
            <ac:spMk id="14" creationId="{D75EB512-F973-437C-A790-8FEA49A936F5}"/>
          </ac:spMkLst>
        </pc:spChg>
        <pc:spChg chg="add mod">
          <ac:chgData name="Sarah Hassemer" userId="11616d22-12fb-4ddc-aa70-94df167b4ed1" providerId="ADAL" clId="{79BED186-F7EB-4004-A32D-476AC2AADD4B}" dt="2020-05-19T17:15:31.110" v="222"/>
          <ac:spMkLst>
            <pc:docMk/>
            <pc:sldMk cId="3592572514" sldId="257"/>
            <ac:spMk id="15" creationId="{55B90308-CCF7-4346-A031-994BCF7174B7}"/>
          </ac:spMkLst>
        </pc:spChg>
        <pc:picChg chg="add del mod modCrop">
          <ac:chgData name="Sarah Hassemer" userId="11616d22-12fb-4ddc-aa70-94df167b4ed1" providerId="ADAL" clId="{79BED186-F7EB-4004-A32D-476AC2AADD4B}" dt="2020-05-19T17:13:28.564" v="144" actId="478"/>
          <ac:picMkLst>
            <pc:docMk/>
            <pc:sldMk cId="3592572514" sldId="257"/>
            <ac:picMk id="8" creationId="{7199D2D8-896E-440B-9133-63624DEEB6AD}"/>
          </ac:picMkLst>
        </pc:picChg>
        <pc:picChg chg="add del mod ord">
          <ac:chgData name="Sarah Hassemer" userId="11616d22-12fb-4ddc-aa70-94df167b4ed1" providerId="ADAL" clId="{79BED186-F7EB-4004-A32D-476AC2AADD4B}" dt="2020-05-19T17:16:54.347" v="239" actId="478"/>
          <ac:picMkLst>
            <pc:docMk/>
            <pc:sldMk cId="3592572514" sldId="257"/>
            <ac:picMk id="10" creationId="{A8A72AA6-71D4-4E6A-B468-E20EB59E104D}"/>
          </ac:picMkLst>
        </pc:picChg>
        <pc:picChg chg="add mod modCrop">
          <ac:chgData name="Sarah Hassemer" userId="11616d22-12fb-4ddc-aa70-94df167b4ed1" providerId="ADAL" clId="{79BED186-F7EB-4004-A32D-476AC2AADD4B}" dt="2020-05-19T17:14:28.970" v="157" actId="1076"/>
          <ac:picMkLst>
            <pc:docMk/>
            <pc:sldMk cId="3592572514" sldId="257"/>
            <ac:picMk id="12" creationId="{D3F2917F-9FA1-4E53-BF55-78740B47E16D}"/>
          </ac:picMkLst>
        </pc:picChg>
        <pc:picChg chg="add mod">
          <ac:chgData name="Sarah Hassemer" userId="11616d22-12fb-4ddc-aa70-94df167b4ed1" providerId="ADAL" clId="{79BED186-F7EB-4004-A32D-476AC2AADD4B}" dt="2020-05-19T17:16:07.141" v="238" actId="14100"/>
          <ac:picMkLst>
            <pc:docMk/>
            <pc:sldMk cId="3592572514" sldId="257"/>
            <ac:picMk id="17" creationId="{08286E4B-65C1-45F3-833C-8F7B952BFD7E}"/>
          </ac:picMkLst>
        </pc:picChg>
        <pc:picChg chg="add mod">
          <ac:chgData name="Sarah Hassemer" userId="11616d22-12fb-4ddc-aa70-94df167b4ed1" providerId="ADAL" clId="{79BED186-F7EB-4004-A32D-476AC2AADD4B}" dt="2020-05-19T17:24:47.211" v="252" actId="1076"/>
          <ac:picMkLst>
            <pc:docMk/>
            <pc:sldMk cId="3592572514" sldId="257"/>
            <ac:picMk id="18" creationId="{5B58D78D-FE51-483C-8322-30EC12586835}"/>
          </ac:picMkLst>
        </pc:picChg>
      </pc:sldChg>
      <pc:sldChg chg="addSp delSp modSp mod">
        <pc:chgData name="Sarah Hassemer" userId="11616d22-12fb-4ddc-aa70-94df167b4ed1" providerId="ADAL" clId="{79BED186-F7EB-4004-A32D-476AC2AADD4B}" dt="2020-05-19T18:08:07.940" v="515" actId="207"/>
        <pc:sldMkLst>
          <pc:docMk/>
          <pc:sldMk cId="1100698036" sldId="258"/>
        </pc:sldMkLst>
        <pc:spChg chg="del">
          <ac:chgData name="Sarah Hassemer" userId="11616d22-12fb-4ddc-aa70-94df167b4ed1" providerId="ADAL" clId="{79BED186-F7EB-4004-A32D-476AC2AADD4B}" dt="2020-05-19T18:07:56.408" v="512" actId="478"/>
          <ac:spMkLst>
            <pc:docMk/>
            <pc:sldMk cId="1100698036" sldId="258"/>
            <ac:spMk id="2" creationId="{0B0C7661-BEAB-4E00-B628-095559EA4286}"/>
          </ac:spMkLst>
        </pc:spChg>
        <pc:spChg chg="del">
          <ac:chgData name="Sarah Hassemer" userId="11616d22-12fb-4ddc-aa70-94df167b4ed1" providerId="ADAL" clId="{79BED186-F7EB-4004-A32D-476AC2AADD4B}" dt="2020-05-19T17:25:09.908" v="253" actId="478"/>
          <ac:spMkLst>
            <pc:docMk/>
            <pc:sldMk cId="1100698036" sldId="258"/>
            <ac:spMk id="3" creationId="{12612932-95B9-48FC-A0A3-52A15E57123D}"/>
          </ac:spMkLst>
        </pc:spChg>
        <pc:spChg chg="add mod">
          <ac:chgData name="Sarah Hassemer" userId="11616d22-12fb-4ddc-aa70-94df167b4ed1" providerId="ADAL" clId="{79BED186-F7EB-4004-A32D-476AC2AADD4B}" dt="2020-05-19T17:25:15.464" v="254"/>
          <ac:spMkLst>
            <pc:docMk/>
            <pc:sldMk cId="1100698036" sldId="258"/>
            <ac:spMk id="4" creationId="{26E7CF3F-BB21-4003-8F54-1DE05E6A586F}"/>
          </ac:spMkLst>
        </pc:spChg>
        <pc:spChg chg="add mod ord">
          <ac:chgData name="Sarah Hassemer" userId="11616d22-12fb-4ddc-aa70-94df167b4ed1" providerId="ADAL" clId="{79BED186-F7EB-4004-A32D-476AC2AADD4B}" dt="2020-05-19T17:59:01.969" v="315" actId="167"/>
          <ac:spMkLst>
            <pc:docMk/>
            <pc:sldMk cId="1100698036" sldId="258"/>
            <ac:spMk id="7" creationId="{6C1218F4-33B2-4D4D-B099-81502BA6C40A}"/>
          </ac:spMkLst>
        </pc:spChg>
        <pc:spChg chg="add mod">
          <ac:chgData name="Sarah Hassemer" userId="11616d22-12fb-4ddc-aa70-94df167b4ed1" providerId="ADAL" clId="{79BED186-F7EB-4004-A32D-476AC2AADD4B}" dt="2020-05-19T17:59:52.383" v="382" actId="1037"/>
          <ac:spMkLst>
            <pc:docMk/>
            <pc:sldMk cId="1100698036" sldId="258"/>
            <ac:spMk id="8" creationId="{E0557D6A-CB57-4EB3-80F2-1733C5B00500}"/>
          </ac:spMkLst>
        </pc:spChg>
        <pc:spChg chg="add mod">
          <ac:chgData name="Sarah Hassemer" userId="11616d22-12fb-4ddc-aa70-94df167b4ed1" providerId="ADAL" clId="{79BED186-F7EB-4004-A32D-476AC2AADD4B}" dt="2020-05-19T18:08:07.940" v="515" actId="207"/>
          <ac:spMkLst>
            <pc:docMk/>
            <pc:sldMk cId="1100698036" sldId="258"/>
            <ac:spMk id="9" creationId="{15DA97CE-95A2-4BEE-953F-59238DCFFD26}"/>
          </ac:spMkLst>
        </pc:spChg>
        <pc:spChg chg="add mod">
          <ac:chgData name="Sarah Hassemer" userId="11616d22-12fb-4ddc-aa70-94df167b4ed1" providerId="ADAL" clId="{79BED186-F7EB-4004-A32D-476AC2AADD4B}" dt="2020-05-19T18:08:04.152" v="514" actId="207"/>
          <ac:spMkLst>
            <pc:docMk/>
            <pc:sldMk cId="1100698036" sldId="258"/>
            <ac:spMk id="10" creationId="{57446EB1-EA88-429D-AEE6-9579B666F9F8}"/>
          </ac:spMkLst>
        </pc:spChg>
        <pc:spChg chg="add mod">
          <ac:chgData name="Sarah Hassemer" userId="11616d22-12fb-4ddc-aa70-94df167b4ed1" providerId="ADAL" clId="{79BED186-F7EB-4004-A32D-476AC2AADD4B}" dt="2020-05-19T18:00:42.574" v="440" actId="1076"/>
          <ac:spMkLst>
            <pc:docMk/>
            <pc:sldMk cId="1100698036" sldId="258"/>
            <ac:spMk id="11" creationId="{653294DE-411E-4880-B416-23DE2DC85293}"/>
          </ac:spMkLst>
        </pc:spChg>
        <pc:spChg chg="add del mod">
          <ac:chgData name="Sarah Hassemer" userId="11616d22-12fb-4ddc-aa70-94df167b4ed1" providerId="ADAL" clId="{79BED186-F7EB-4004-A32D-476AC2AADD4B}" dt="2020-05-19T18:07:57.927" v="513" actId="478"/>
          <ac:spMkLst>
            <pc:docMk/>
            <pc:sldMk cId="1100698036" sldId="258"/>
            <ac:spMk id="22" creationId="{16B6892C-5432-44FC-931E-E781F6E0E52C}"/>
          </ac:spMkLst>
        </pc:spChg>
        <pc:picChg chg="add del mod">
          <ac:chgData name="Sarah Hassemer" userId="11616d22-12fb-4ddc-aa70-94df167b4ed1" providerId="ADAL" clId="{79BED186-F7EB-4004-A32D-476AC2AADD4B}" dt="2020-05-19T18:07:42.328" v="511" actId="478"/>
          <ac:picMkLst>
            <pc:docMk/>
            <pc:sldMk cId="1100698036" sldId="258"/>
            <ac:picMk id="6" creationId="{009BC644-1753-4023-BFB3-FF95DD46A14B}"/>
          </ac:picMkLst>
        </pc:picChg>
        <pc:picChg chg="add del mod modCrop">
          <ac:chgData name="Sarah Hassemer" userId="11616d22-12fb-4ddc-aa70-94df167b4ed1" providerId="ADAL" clId="{79BED186-F7EB-4004-A32D-476AC2AADD4B}" dt="2020-05-19T18:03:06.932" v="457" actId="478"/>
          <ac:picMkLst>
            <pc:docMk/>
            <pc:sldMk cId="1100698036" sldId="258"/>
            <ac:picMk id="12" creationId="{BA6CF288-49AD-4C5E-B8EC-150C2387191D}"/>
          </ac:picMkLst>
        </pc:picChg>
        <pc:picChg chg="add mod modCrop">
          <ac:chgData name="Sarah Hassemer" userId="11616d22-12fb-4ddc-aa70-94df167b4ed1" providerId="ADAL" clId="{79BED186-F7EB-4004-A32D-476AC2AADD4B}" dt="2020-05-19T18:06:15.229" v="487" actId="732"/>
          <ac:picMkLst>
            <pc:docMk/>
            <pc:sldMk cId="1100698036" sldId="258"/>
            <ac:picMk id="14" creationId="{2A0D4284-6F57-463C-96ED-33759CF31907}"/>
          </ac:picMkLst>
        </pc:picChg>
        <pc:picChg chg="add mod modCrop">
          <ac:chgData name="Sarah Hassemer" userId="11616d22-12fb-4ddc-aa70-94df167b4ed1" providerId="ADAL" clId="{79BED186-F7EB-4004-A32D-476AC2AADD4B}" dt="2020-05-19T18:05:59.998" v="483" actId="732"/>
          <ac:picMkLst>
            <pc:docMk/>
            <pc:sldMk cId="1100698036" sldId="258"/>
            <ac:picMk id="16" creationId="{A315D38B-15B9-4B6C-A278-81865D3E152F}"/>
          </ac:picMkLst>
        </pc:picChg>
        <pc:picChg chg="add mod modCrop">
          <ac:chgData name="Sarah Hassemer" userId="11616d22-12fb-4ddc-aa70-94df167b4ed1" providerId="ADAL" clId="{79BED186-F7EB-4004-A32D-476AC2AADD4B}" dt="2020-05-19T18:05:25.785" v="476" actId="1038"/>
          <ac:picMkLst>
            <pc:docMk/>
            <pc:sldMk cId="1100698036" sldId="258"/>
            <ac:picMk id="18" creationId="{F31E8FEE-F5B0-437E-8623-0A1D824FB8B7}"/>
          </ac:picMkLst>
        </pc:picChg>
        <pc:picChg chg="add mod modCrop">
          <ac:chgData name="Sarah Hassemer" userId="11616d22-12fb-4ddc-aa70-94df167b4ed1" providerId="ADAL" clId="{79BED186-F7EB-4004-A32D-476AC2AADD4B}" dt="2020-05-19T18:07:39.278" v="510" actId="732"/>
          <ac:picMkLst>
            <pc:docMk/>
            <pc:sldMk cId="1100698036" sldId="258"/>
            <ac:picMk id="20" creationId="{DDA0501E-77B4-4CB8-9091-DD8442E7B45E}"/>
          </ac:picMkLst>
        </pc:picChg>
      </pc:sldChg>
      <pc:sldChg chg="addSp delSp modSp mod">
        <pc:chgData name="Sarah Hassemer" userId="11616d22-12fb-4ddc-aa70-94df167b4ed1" providerId="ADAL" clId="{79BED186-F7EB-4004-A32D-476AC2AADD4B}" dt="2020-05-19T18:11:08.561" v="611" actId="1036"/>
        <pc:sldMkLst>
          <pc:docMk/>
          <pc:sldMk cId="1776820716" sldId="259"/>
        </pc:sldMkLst>
        <pc:spChg chg="del">
          <ac:chgData name="Sarah Hassemer" userId="11616d22-12fb-4ddc-aa70-94df167b4ed1" providerId="ADAL" clId="{79BED186-F7EB-4004-A32D-476AC2AADD4B}" dt="2020-05-19T17:25:28.372" v="260" actId="478"/>
          <ac:spMkLst>
            <pc:docMk/>
            <pc:sldMk cId="1776820716" sldId="259"/>
            <ac:spMk id="3" creationId="{12612932-95B9-48FC-A0A3-52A15E57123D}"/>
          </ac:spMkLst>
        </pc:spChg>
        <pc:spChg chg="add mod">
          <ac:chgData name="Sarah Hassemer" userId="11616d22-12fb-4ddc-aa70-94df167b4ed1" providerId="ADAL" clId="{79BED186-F7EB-4004-A32D-476AC2AADD4B}" dt="2020-05-19T17:25:16.653" v="255"/>
          <ac:spMkLst>
            <pc:docMk/>
            <pc:sldMk cId="1776820716" sldId="259"/>
            <ac:spMk id="4" creationId="{3D7B35CF-CB25-457D-8A87-EE1D9B0EAE63}"/>
          </ac:spMkLst>
        </pc:spChg>
        <pc:spChg chg="add mod ord">
          <ac:chgData name="Sarah Hassemer" userId="11616d22-12fb-4ddc-aa70-94df167b4ed1" providerId="ADAL" clId="{79BED186-F7EB-4004-A32D-476AC2AADD4B}" dt="2020-05-19T18:11:07.113" v="610" actId="14100"/>
          <ac:spMkLst>
            <pc:docMk/>
            <pc:sldMk cId="1776820716" sldId="259"/>
            <ac:spMk id="7" creationId="{845EE645-E53F-49C1-B387-A0C37C47730E}"/>
          </ac:spMkLst>
        </pc:spChg>
        <pc:spChg chg="add mod">
          <ac:chgData name="Sarah Hassemer" userId="11616d22-12fb-4ddc-aa70-94df167b4ed1" providerId="ADAL" clId="{79BED186-F7EB-4004-A32D-476AC2AADD4B}" dt="2020-05-19T18:08:38.600" v="533" actId="20577"/>
          <ac:spMkLst>
            <pc:docMk/>
            <pc:sldMk cId="1776820716" sldId="259"/>
            <ac:spMk id="8" creationId="{3EFE0779-2F3A-4E6B-9015-E5112B0AAC8F}"/>
          </ac:spMkLst>
        </pc:spChg>
        <pc:spChg chg="add mod">
          <ac:chgData name="Sarah Hassemer" userId="11616d22-12fb-4ddc-aa70-94df167b4ed1" providerId="ADAL" clId="{79BED186-F7EB-4004-A32D-476AC2AADD4B}" dt="2020-05-19T18:09:21.880" v="571" actId="1037"/>
          <ac:spMkLst>
            <pc:docMk/>
            <pc:sldMk cId="1776820716" sldId="259"/>
            <ac:spMk id="9" creationId="{B9585644-D46B-4769-ADE4-D0DCEFAFC48B}"/>
          </ac:spMkLst>
        </pc:spChg>
        <pc:spChg chg="add mod">
          <ac:chgData name="Sarah Hassemer" userId="11616d22-12fb-4ddc-aa70-94df167b4ed1" providerId="ADAL" clId="{79BED186-F7EB-4004-A32D-476AC2AADD4B}" dt="2020-05-19T18:10:25.623" v="599" actId="14100"/>
          <ac:spMkLst>
            <pc:docMk/>
            <pc:sldMk cId="1776820716" sldId="259"/>
            <ac:spMk id="10" creationId="{3C1FA34A-7DF4-4851-A9D5-F560D2A49753}"/>
          </ac:spMkLst>
        </pc:spChg>
        <pc:spChg chg="add mod">
          <ac:chgData name="Sarah Hassemer" userId="11616d22-12fb-4ddc-aa70-94df167b4ed1" providerId="ADAL" clId="{79BED186-F7EB-4004-A32D-476AC2AADD4B}" dt="2020-05-19T18:09:33.648" v="595" actId="1035"/>
          <ac:spMkLst>
            <pc:docMk/>
            <pc:sldMk cId="1776820716" sldId="259"/>
            <ac:spMk id="11" creationId="{B7DBBCC7-A795-4169-A69D-DFFB38975106}"/>
          </ac:spMkLst>
        </pc:spChg>
        <pc:picChg chg="add del mod">
          <ac:chgData name="Sarah Hassemer" userId="11616d22-12fb-4ddc-aa70-94df167b4ed1" providerId="ADAL" clId="{79BED186-F7EB-4004-A32D-476AC2AADD4B}" dt="2020-05-19T18:10:58.944" v="609" actId="478"/>
          <ac:picMkLst>
            <pc:docMk/>
            <pc:sldMk cId="1776820716" sldId="259"/>
            <ac:picMk id="6" creationId="{52F0F48F-D7E3-4E07-9B4A-6AF11C6D5D7E}"/>
          </ac:picMkLst>
        </pc:picChg>
        <pc:picChg chg="add mod">
          <ac:chgData name="Sarah Hassemer" userId="11616d22-12fb-4ddc-aa70-94df167b4ed1" providerId="ADAL" clId="{79BED186-F7EB-4004-A32D-476AC2AADD4B}" dt="2020-05-19T18:11:08.561" v="611" actId="1036"/>
          <ac:picMkLst>
            <pc:docMk/>
            <pc:sldMk cId="1776820716" sldId="259"/>
            <ac:picMk id="12" creationId="{9CA6C4BA-031F-4DB7-9620-2A0827D5B340}"/>
          </ac:picMkLst>
        </pc:picChg>
        <pc:picChg chg="add mod">
          <ac:chgData name="Sarah Hassemer" userId="11616d22-12fb-4ddc-aa70-94df167b4ed1" providerId="ADAL" clId="{79BED186-F7EB-4004-A32D-476AC2AADD4B}" dt="2020-05-19T18:10:55.941" v="608" actId="14100"/>
          <ac:picMkLst>
            <pc:docMk/>
            <pc:sldMk cId="1776820716" sldId="259"/>
            <ac:picMk id="14" creationId="{2893711F-9D85-4719-A17A-DEA7C0469211}"/>
          </ac:picMkLst>
        </pc:picChg>
        <pc:picChg chg="add mod">
          <ac:chgData name="Sarah Hassemer" userId="11616d22-12fb-4ddc-aa70-94df167b4ed1" providerId="ADAL" clId="{79BED186-F7EB-4004-A32D-476AC2AADD4B}" dt="2020-05-19T18:10:55.941" v="608" actId="14100"/>
          <ac:picMkLst>
            <pc:docMk/>
            <pc:sldMk cId="1776820716" sldId="259"/>
            <ac:picMk id="16" creationId="{D9BA7AC9-D6D3-43CC-AB67-D72CA7237EF2}"/>
          </ac:picMkLst>
        </pc:picChg>
      </pc:sldChg>
      <pc:sldChg chg="addSp delSp modSp mod">
        <pc:chgData name="Sarah Hassemer" userId="11616d22-12fb-4ddc-aa70-94df167b4ed1" providerId="ADAL" clId="{79BED186-F7EB-4004-A32D-476AC2AADD4B}" dt="2020-05-19T18:19:32.987" v="909" actId="14100"/>
        <pc:sldMkLst>
          <pc:docMk/>
          <pc:sldMk cId="94444613" sldId="260"/>
        </pc:sldMkLst>
        <pc:spChg chg="del">
          <ac:chgData name="Sarah Hassemer" userId="11616d22-12fb-4ddc-aa70-94df167b4ed1" providerId="ADAL" clId="{79BED186-F7EB-4004-A32D-476AC2AADD4B}" dt="2020-05-19T17:25:25.994" v="259" actId="478"/>
          <ac:spMkLst>
            <pc:docMk/>
            <pc:sldMk cId="94444613" sldId="260"/>
            <ac:spMk id="3" creationId="{12612932-95B9-48FC-A0A3-52A15E57123D}"/>
          </ac:spMkLst>
        </pc:spChg>
        <pc:spChg chg="add mod">
          <ac:chgData name="Sarah Hassemer" userId="11616d22-12fb-4ddc-aa70-94df167b4ed1" providerId="ADAL" clId="{79BED186-F7EB-4004-A32D-476AC2AADD4B}" dt="2020-05-19T17:25:16.682" v="256"/>
          <ac:spMkLst>
            <pc:docMk/>
            <pc:sldMk cId="94444613" sldId="260"/>
            <ac:spMk id="4" creationId="{635A1477-F347-433C-94D0-D723A60CA5CD}"/>
          </ac:spMkLst>
        </pc:spChg>
        <pc:spChg chg="add mod ord">
          <ac:chgData name="Sarah Hassemer" userId="11616d22-12fb-4ddc-aa70-94df167b4ed1" providerId="ADAL" clId="{79BED186-F7EB-4004-A32D-476AC2AADD4B}" dt="2020-05-19T18:11:37.584" v="618" actId="167"/>
          <ac:spMkLst>
            <pc:docMk/>
            <pc:sldMk cId="94444613" sldId="260"/>
            <ac:spMk id="7" creationId="{906A09BF-0F11-43F6-8BA6-5278930F95CE}"/>
          </ac:spMkLst>
        </pc:spChg>
        <pc:spChg chg="add mod">
          <ac:chgData name="Sarah Hassemer" userId="11616d22-12fb-4ddc-aa70-94df167b4ed1" providerId="ADAL" clId="{79BED186-F7EB-4004-A32D-476AC2AADD4B}" dt="2020-05-19T18:19:28.683" v="908" actId="20577"/>
          <ac:spMkLst>
            <pc:docMk/>
            <pc:sldMk cId="94444613" sldId="260"/>
            <ac:spMk id="8" creationId="{DC29FF60-7AB7-4B8B-817F-63596FDA8116}"/>
          </ac:spMkLst>
        </pc:spChg>
        <pc:spChg chg="add mod">
          <ac:chgData name="Sarah Hassemer" userId="11616d22-12fb-4ddc-aa70-94df167b4ed1" providerId="ADAL" clId="{79BED186-F7EB-4004-A32D-476AC2AADD4B}" dt="2020-05-19T18:12:14.460" v="684" actId="20577"/>
          <ac:spMkLst>
            <pc:docMk/>
            <pc:sldMk cId="94444613" sldId="260"/>
            <ac:spMk id="9" creationId="{22657158-CAD0-402F-B832-5D8E0EB7A248}"/>
          </ac:spMkLst>
        </pc:spChg>
        <pc:spChg chg="add mod">
          <ac:chgData name="Sarah Hassemer" userId="11616d22-12fb-4ddc-aa70-94df167b4ed1" providerId="ADAL" clId="{79BED186-F7EB-4004-A32D-476AC2AADD4B}" dt="2020-05-19T18:12:33.921" v="689"/>
          <ac:spMkLst>
            <pc:docMk/>
            <pc:sldMk cId="94444613" sldId="260"/>
            <ac:spMk id="10" creationId="{5E26132B-B93D-4548-9F70-2B912A17AFF0}"/>
          </ac:spMkLst>
        </pc:spChg>
        <pc:spChg chg="add mod">
          <ac:chgData name="Sarah Hassemer" userId="11616d22-12fb-4ddc-aa70-94df167b4ed1" providerId="ADAL" clId="{79BED186-F7EB-4004-A32D-476AC2AADD4B}" dt="2020-05-19T18:13:37.745" v="714" actId="1035"/>
          <ac:spMkLst>
            <pc:docMk/>
            <pc:sldMk cId="94444613" sldId="260"/>
            <ac:spMk id="12" creationId="{51EBBEDC-8C27-4785-88BD-D2ABF1CC9668}"/>
          </ac:spMkLst>
        </pc:spChg>
        <pc:spChg chg="add mod">
          <ac:chgData name="Sarah Hassemer" userId="11616d22-12fb-4ddc-aa70-94df167b4ed1" providerId="ADAL" clId="{79BED186-F7EB-4004-A32D-476AC2AADD4B}" dt="2020-05-19T18:15:11.765" v="745" actId="14100"/>
          <ac:spMkLst>
            <pc:docMk/>
            <pc:sldMk cId="94444613" sldId="260"/>
            <ac:spMk id="13" creationId="{C82C514D-D81F-44B4-9B9A-C728D0BBD7AA}"/>
          </ac:spMkLst>
        </pc:spChg>
        <pc:spChg chg="add mod">
          <ac:chgData name="Sarah Hassemer" userId="11616d22-12fb-4ddc-aa70-94df167b4ed1" providerId="ADAL" clId="{79BED186-F7EB-4004-A32D-476AC2AADD4B}" dt="2020-05-19T18:15:21.015" v="748" actId="14100"/>
          <ac:spMkLst>
            <pc:docMk/>
            <pc:sldMk cId="94444613" sldId="260"/>
            <ac:spMk id="14" creationId="{FA3FA2EF-DECA-4C75-9E7A-6DAB9833543D}"/>
          </ac:spMkLst>
        </pc:spChg>
        <pc:spChg chg="add mod">
          <ac:chgData name="Sarah Hassemer" userId="11616d22-12fb-4ddc-aa70-94df167b4ed1" providerId="ADAL" clId="{79BED186-F7EB-4004-A32D-476AC2AADD4B}" dt="2020-05-19T18:19:16.162" v="901" actId="12"/>
          <ac:spMkLst>
            <pc:docMk/>
            <pc:sldMk cId="94444613" sldId="260"/>
            <ac:spMk id="18" creationId="{4E32EAB9-15E5-4BB8-8C4E-32C71D0F650D}"/>
          </ac:spMkLst>
        </pc:spChg>
        <pc:picChg chg="add del mod">
          <ac:chgData name="Sarah Hassemer" userId="11616d22-12fb-4ddc-aa70-94df167b4ed1" providerId="ADAL" clId="{79BED186-F7EB-4004-A32D-476AC2AADD4B}" dt="2020-05-19T18:19:19.729" v="902" actId="478"/>
          <ac:picMkLst>
            <pc:docMk/>
            <pc:sldMk cId="94444613" sldId="260"/>
            <ac:picMk id="6" creationId="{6F884ABD-64F4-4307-88AE-95BEE16D67AC}"/>
          </ac:picMkLst>
        </pc:picChg>
        <pc:picChg chg="add mod">
          <ac:chgData name="Sarah Hassemer" userId="11616d22-12fb-4ddc-aa70-94df167b4ed1" providerId="ADAL" clId="{79BED186-F7EB-4004-A32D-476AC2AADD4B}" dt="2020-05-19T18:15:04.090" v="743" actId="555"/>
          <ac:picMkLst>
            <pc:docMk/>
            <pc:sldMk cId="94444613" sldId="260"/>
            <ac:picMk id="11" creationId="{F9A6A0FE-86D9-4521-B276-079461CD6E58}"/>
          </ac:picMkLst>
        </pc:picChg>
        <pc:picChg chg="add mod">
          <ac:chgData name="Sarah Hassemer" userId="11616d22-12fb-4ddc-aa70-94df167b4ed1" providerId="ADAL" clId="{79BED186-F7EB-4004-A32D-476AC2AADD4B}" dt="2020-05-19T18:15:04.090" v="743" actId="555"/>
          <ac:picMkLst>
            <pc:docMk/>
            <pc:sldMk cId="94444613" sldId="260"/>
            <ac:picMk id="15" creationId="{CF1C5940-4B53-47E0-9691-9FD3251A6FFB}"/>
          </ac:picMkLst>
        </pc:picChg>
        <pc:picChg chg="add mod">
          <ac:chgData name="Sarah Hassemer" userId="11616d22-12fb-4ddc-aa70-94df167b4ed1" providerId="ADAL" clId="{79BED186-F7EB-4004-A32D-476AC2AADD4B}" dt="2020-05-19T18:15:04.090" v="743" actId="555"/>
          <ac:picMkLst>
            <pc:docMk/>
            <pc:sldMk cId="94444613" sldId="260"/>
            <ac:picMk id="16" creationId="{641D88EF-937D-4EA2-B187-66EFFB43C35D}"/>
          </ac:picMkLst>
        </pc:picChg>
        <pc:picChg chg="add mod">
          <ac:chgData name="Sarah Hassemer" userId="11616d22-12fb-4ddc-aa70-94df167b4ed1" providerId="ADAL" clId="{79BED186-F7EB-4004-A32D-476AC2AADD4B}" dt="2020-05-19T18:19:32.987" v="909" actId="14100"/>
          <ac:picMkLst>
            <pc:docMk/>
            <pc:sldMk cId="94444613" sldId="260"/>
            <ac:picMk id="17" creationId="{C4EAC7BD-2FAC-4491-944B-39984019E951}"/>
          </ac:picMkLst>
        </pc:picChg>
      </pc:sldChg>
      <pc:sldChg chg="addSp delSp modSp mod">
        <pc:chgData name="Sarah Hassemer" userId="11616d22-12fb-4ddc-aa70-94df167b4ed1" providerId="ADAL" clId="{79BED186-F7EB-4004-A32D-476AC2AADD4B}" dt="2020-05-19T18:25:24.228" v="1094" actId="1038"/>
        <pc:sldMkLst>
          <pc:docMk/>
          <pc:sldMk cId="1642182192" sldId="261"/>
        </pc:sldMkLst>
        <pc:spChg chg="del">
          <ac:chgData name="Sarah Hassemer" userId="11616d22-12fb-4ddc-aa70-94df167b4ed1" providerId="ADAL" clId="{79BED186-F7EB-4004-A32D-476AC2AADD4B}" dt="2020-05-19T17:25:23.109" v="258" actId="478"/>
          <ac:spMkLst>
            <pc:docMk/>
            <pc:sldMk cId="1642182192" sldId="261"/>
            <ac:spMk id="3" creationId="{12612932-95B9-48FC-A0A3-52A15E57123D}"/>
          </ac:spMkLst>
        </pc:spChg>
        <pc:spChg chg="add mod">
          <ac:chgData name="Sarah Hassemer" userId="11616d22-12fb-4ddc-aa70-94df167b4ed1" providerId="ADAL" clId="{79BED186-F7EB-4004-A32D-476AC2AADD4B}" dt="2020-05-19T18:25:24.228" v="1094" actId="1038"/>
          <ac:spMkLst>
            <pc:docMk/>
            <pc:sldMk cId="1642182192" sldId="261"/>
            <ac:spMk id="4" creationId="{E7E9DA83-CD98-43BB-A9B9-9B77CFC74EE6}"/>
          </ac:spMkLst>
        </pc:spChg>
        <pc:spChg chg="add mod ord">
          <ac:chgData name="Sarah Hassemer" userId="11616d22-12fb-4ddc-aa70-94df167b4ed1" providerId="ADAL" clId="{79BED186-F7EB-4004-A32D-476AC2AADD4B}" dt="2020-05-19T18:19:54.523" v="913" actId="167"/>
          <ac:spMkLst>
            <pc:docMk/>
            <pc:sldMk cId="1642182192" sldId="261"/>
            <ac:spMk id="7" creationId="{626B4269-4583-49B8-9CFF-6D4C5761A86F}"/>
          </ac:spMkLst>
        </pc:spChg>
        <pc:spChg chg="add mod">
          <ac:chgData name="Sarah Hassemer" userId="11616d22-12fb-4ddc-aa70-94df167b4ed1" providerId="ADAL" clId="{79BED186-F7EB-4004-A32D-476AC2AADD4B}" dt="2020-05-19T18:20:29.507" v="935" actId="20577"/>
          <ac:spMkLst>
            <pc:docMk/>
            <pc:sldMk cId="1642182192" sldId="261"/>
            <ac:spMk id="8" creationId="{422B3292-CB92-4BC0-B2FB-3141AFBD0B4C}"/>
          </ac:spMkLst>
        </pc:spChg>
        <pc:spChg chg="add del mod">
          <ac:chgData name="Sarah Hassemer" userId="11616d22-12fb-4ddc-aa70-94df167b4ed1" providerId="ADAL" clId="{79BED186-F7EB-4004-A32D-476AC2AADD4B}" dt="2020-05-19T18:20:33.953" v="936" actId="478"/>
          <ac:spMkLst>
            <pc:docMk/>
            <pc:sldMk cId="1642182192" sldId="261"/>
            <ac:spMk id="9" creationId="{9FAEEB76-9377-4089-AAF4-A2996EF8CE8D}"/>
          </ac:spMkLst>
        </pc:spChg>
        <pc:spChg chg="add mod">
          <ac:chgData name="Sarah Hassemer" userId="11616d22-12fb-4ddc-aa70-94df167b4ed1" providerId="ADAL" clId="{79BED186-F7EB-4004-A32D-476AC2AADD4B}" dt="2020-05-19T18:20:47.761" v="945"/>
          <ac:spMkLst>
            <pc:docMk/>
            <pc:sldMk cId="1642182192" sldId="261"/>
            <ac:spMk id="10" creationId="{7F12D820-13FD-48C7-9E8C-F64D2EE1A7DB}"/>
          </ac:spMkLst>
        </pc:spChg>
        <pc:spChg chg="add del">
          <ac:chgData name="Sarah Hassemer" userId="11616d22-12fb-4ddc-aa70-94df167b4ed1" providerId="ADAL" clId="{79BED186-F7EB-4004-A32D-476AC2AADD4B}" dt="2020-05-19T18:20:44.591" v="942" actId="22"/>
          <ac:spMkLst>
            <pc:docMk/>
            <pc:sldMk cId="1642182192" sldId="261"/>
            <ac:spMk id="12" creationId="{ABC7AA97-001D-47BF-8D3E-AAC64AE5E7F4}"/>
          </ac:spMkLst>
        </pc:spChg>
        <pc:spChg chg="add mod">
          <ac:chgData name="Sarah Hassemer" userId="11616d22-12fb-4ddc-aa70-94df167b4ed1" providerId="ADAL" clId="{79BED186-F7EB-4004-A32D-476AC2AADD4B}" dt="2020-05-19T18:25:01.916" v="1070" actId="1036"/>
          <ac:spMkLst>
            <pc:docMk/>
            <pc:sldMk cId="1642182192" sldId="261"/>
            <ac:spMk id="14" creationId="{14F53271-FFEF-49E5-A901-DE2BE31EDE66}"/>
          </ac:spMkLst>
        </pc:spChg>
        <pc:picChg chg="add del mod">
          <ac:chgData name="Sarah Hassemer" userId="11616d22-12fb-4ddc-aa70-94df167b4ed1" providerId="ADAL" clId="{79BED186-F7EB-4004-A32D-476AC2AADD4B}" dt="2020-05-19T18:22:52.985" v="1023" actId="478"/>
          <ac:picMkLst>
            <pc:docMk/>
            <pc:sldMk cId="1642182192" sldId="261"/>
            <ac:picMk id="6" creationId="{DABD2DBC-BDAC-4FF4-8BDB-F470D8A4AA28}"/>
          </ac:picMkLst>
        </pc:picChg>
        <pc:picChg chg="add mod ord">
          <ac:chgData name="Sarah Hassemer" userId="11616d22-12fb-4ddc-aa70-94df167b4ed1" providerId="ADAL" clId="{79BED186-F7EB-4004-A32D-476AC2AADD4B}" dt="2020-05-19T18:25:17.346" v="1071" actId="167"/>
          <ac:picMkLst>
            <pc:docMk/>
            <pc:sldMk cId="1642182192" sldId="261"/>
            <ac:picMk id="13" creationId="{AA64E64F-6179-4FC0-B8D2-D20B036BC82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6DFD0-436C-4DCA-8073-18689CFDF5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8E908F-587C-4F4C-B896-13C2B2249E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8172AF-5DBE-4971-BC60-5CD15CB41E70}"/>
              </a:ext>
            </a:extLst>
          </p:cNvPr>
          <p:cNvSpPr>
            <a:spLocks noGrp="1"/>
          </p:cNvSpPr>
          <p:nvPr>
            <p:ph type="dt" sz="half" idx="10"/>
          </p:nvPr>
        </p:nvSpPr>
        <p:spPr/>
        <p:txBody>
          <a:bodyPr/>
          <a:lstStyle/>
          <a:p>
            <a:fld id="{E4D1B4A6-6BF3-483D-AAF4-0B6CA9998B55}" type="datetimeFigureOut">
              <a:rPr lang="en-US" smtClean="0"/>
              <a:t>5/19/2020</a:t>
            </a:fld>
            <a:endParaRPr lang="en-US"/>
          </a:p>
        </p:txBody>
      </p:sp>
      <p:sp>
        <p:nvSpPr>
          <p:cNvPr id="5" name="Footer Placeholder 4">
            <a:extLst>
              <a:ext uri="{FF2B5EF4-FFF2-40B4-BE49-F238E27FC236}">
                <a16:creationId xmlns:a16="http://schemas.microsoft.com/office/drawing/2014/main" id="{64BCCF38-9C5E-4CFA-8FAC-F6D4E0F925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EFCAF-6ABF-4D3F-81E5-30A5E5E20C4B}"/>
              </a:ext>
            </a:extLst>
          </p:cNvPr>
          <p:cNvSpPr>
            <a:spLocks noGrp="1"/>
          </p:cNvSpPr>
          <p:nvPr>
            <p:ph type="sldNum" sz="quarter" idx="12"/>
          </p:nvPr>
        </p:nvSpPr>
        <p:spPr/>
        <p:txBody>
          <a:bodyPr/>
          <a:lstStyle/>
          <a:p>
            <a:fld id="{EB4140D3-1262-4CB1-A7CA-128AA4360A51}" type="slidenum">
              <a:rPr lang="en-US" smtClean="0"/>
              <a:t>‹#›</a:t>
            </a:fld>
            <a:endParaRPr lang="en-US"/>
          </a:p>
        </p:txBody>
      </p:sp>
    </p:spTree>
    <p:extLst>
      <p:ext uri="{BB962C8B-B14F-4D97-AF65-F5344CB8AC3E}">
        <p14:creationId xmlns:p14="http://schemas.microsoft.com/office/powerpoint/2010/main" val="250041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D739-590E-4B3D-8276-8D5CC02B97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59A528-B6D2-4661-8E87-9589B7BE25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11B11-6E5F-43E3-AF18-6923C66AD78B}"/>
              </a:ext>
            </a:extLst>
          </p:cNvPr>
          <p:cNvSpPr>
            <a:spLocks noGrp="1"/>
          </p:cNvSpPr>
          <p:nvPr>
            <p:ph type="dt" sz="half" idx="10"/>
          </p:nvPr>
        </p:nvSpPr>
        <p:spPr/>
        <p:txBody>
          <a:bodyPr/>
          <a:lstStyle/>
          <a:p>
            <a:fld id="{E4D1B4A6-6BF3-483D-AAF4-0B6CA9998B55}" type="datetimeFigureOut">
              <a:rPr lang="en-US" smtClean="0"/>
              <a:t>5/19/2020</a:t>
            </a:fld>
            <a:endParaRPr lang="en-US"/>
          </a:p>
        </p:txBody>
      </p:sp>
      <p:sp>
        <p:nvSpPr>
          <p:cNvPr id="5" name="Footer Placeholder 4">
            <a:extLst>
              <a:ext uri="{FF2B5EF4-FFF2-40B4-BE49-F238E27FC236}">
                <a16:creationId xmlns:a16="http://schemas.microsoft.com/office/drawing/2014/main" id="{19C0BBDD-09A1-4752-844F-EA6837AB58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FFFF5E-C20E-44F7-9681-2CBB68F1C3E8}"/>
              </a:ext>
            </a:extLst>
          </p:cNvPr>
          <p:cNvSpPr>
            <a:spLocks noGrp="1"/>
          </p:cNvSpPr>
          <p:nvPr>
            <p:ph type="sldNum" sz="quarter" idx="12"/>
          </p:nvPr>
        </p:nvSpPr>
        <p:spPr/>
        <p:txBody>
          <a:bodyPr/>
          <a:lstStyle/>
          <a:p>
            <a:fld id="{EB4140D3-1262-4CB1-A7CA-128AA4360A51}" type="slidenum">
              <a:rPr lang="en-US" smtClean="0"/>
              <a:t>‹#›</a:t>
            </a:fld>
            <a:endParaRPr lang="en-US"/>
          </a:p>
        </p:txBody>
      </p:sp>
    </p:spTree>
    <p:extLst>
      <p:ext uri="{BB962C8B-B14F-4D97-AF65-F5344CB8AC3E}">
        <p14:creationId xmlns:p14="http://schemas.microsoft.com/office/powerpoint/2010/main" val="3151026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3E84EC-E8A9-4A2B-8A93-4A558124A6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F84EDB-37E3-4066-B228-4354B3AF1D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FC986-A54E-42CA-BF06-53308DA35F2B}"/>
              </a:ext>
            </a:extLst>
          </p:cNvPr>
          <p:cNvSpPr>
            <a:spLocks noGrp="1"/>
          </p:cNvSpPr>
          <p:nvPr>
            <p:ph type="dt" sz="half" idx="10"/>
          </p:nvPr>
        </p:nvSpPr>
        <p:spPr/>
        <p:txBody>
          <a:bodyPr/>
          <a:lstStyle/>
          <a:p>
            <a:fld id="{E4D1B4A6-6BF3-483D-AAF4-0B6CA9998B55}" type="datetimeFigureOut">
              <a:rPr lang="en-US" smtClean="0"/>
              <a:t>5/19/2020</a:t>
            </a:fld>
            <a:endParaRPr lang="en-US"/>
          </a:p>
        </p:txBody>
      </p:sp>
      <p:sp>
        <p:nvSpPr>
          <p:cNvPr id="5" name="Footer Placeholder 4">
            <a:extLst>
              <a:ext uri="{FF2B5EF4-FFF2-40B4-BE49-F238E27FC236}">
                <a16:creationId xmlns:a16="http://schemas.microsoft.com/office/drawing/2014/main" id="{597A2462-1FE2-4776-B70C-00772C7D24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C5E13-35A9-4D6D-942B-40BD70DF01D2}"/>
              </a:ext>
            </a:extLst>
          </p:cNvPr>
          <p:cNvSpPr>
            <a:spLocks noGrp="1"/>
          </p:cNvSpPr>
          <p:nvPr>
            <p:ph type="sldNum" sz="quarter" idx="12"/>
          </p:nvPr>
        </p:nvSpPr>
        <p:spPr/>
        <p:txBody>
          <a:bodyPr/>
          <a:lstStyle/>
          <a:p>
            <a:fld id="{EB4140D3-1262-4CB1-A7CA-128AA4360A51}" type="slidenum">
              <a:rPr lang="en-US" smtClean="0"/>
              <a:t>‹#›</a:t>
            </a:fld>
            <a:endParaRPr lang="en-US"/>
          </a:p>
        </p:txBody>
      </p:sp>
    </p:spTree>
    <p:extLst>
      <p:ext uri="{BB962C8B-B14F-4D97-AF65-F5344CB8AC3E}">
        <p14:creationId xmlns:p14="http://schemas.microsoft.com/office/powerpoint/2010/main" val="3843268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6406-D434-4324-A78B-04AB5768A8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E0E74A-56C5-4870-8D38-56F45B1AD6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1643B-3017-47CA-9A3F-FB9A1721D0F6}"/>
              </a:ext>
            </a:extLst>
          </p:cNvPr>
          <p:cNvSpPr>
            <a:spLocks noGrp="1"/>
          </p:cNvSpPr>
          <p:nvPr>
            <p:ph type="dt" sz="half" idx="10"/>
          </p:nvPr>
        </p:nvSpPr>
        <p:spPr/>
        <p:txBody>
          <a:bodyPr/>
          <a:lstStyle/>
          <a:p>
            <a:fld id="{E4D1B4A6-6BF3-483D-AAF4-0B6CA9998B55}" type="datetimeFigureOut">
              <a:rPr lang="en-US" smtClean="0"/>
              <a:t>5/19/2020</a:t>
            </a:fld>
            <a:endParaRPr lang="en-US"/>
          </a:p>
        </p:txBody>
      </p:sp>
      <p:sp>
        <p:nvSpPr>
          <p:cNvPr id="5" name="Footer Placeholder 4">
            <a:extLst>
              <a:ext uri="{FF2B5EF4-FFF2-40B4-BE49-F238E27FC236}">
                <a16:creationId xmlns:a16="http://schemas.microsoft.com/office/drawing/2014/main" id="{F3872F4E-8CD5-48ED-BDD7-70F804AAC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0F363-9939-4BF8-AB03-16DA441DD641}"/>
              </a:ext>
            </a:extLst>
          </p:cNvPr>
          <p:cNvSpPr>
            <a:spLocks noGrp="1"/>
          </p:cNvSpPr>
          <p:nvPr>
            <p:ph type="sldNum" sz="quarter" idx="12"/>
          </p:nvPr>
        </p:nvSpPr>
        <p:spPr/>
        <p:txBody>
          <a:bodyPr/>
          <a:lstStyle/>
          <a:p>
            <a:fld id="{EB4140D3-1262-4CB1-A7CA-128AA4360A51}" type="slidenum">
              <a:rPr lang="en-US" smtClean="0"/>
              <a:t>‹#›</a:t>
            </a:fld>
            <a:endParaRPr lang="en-US"/>
          </a:p>
        </p:txBody>
      </p:sp>
    </p:spTree>
    <p:extLst>
      <p:ext uri="{BB962C8B-B14F-4D97-AF65-F5344CB8AC3E}">
        <p14:creationId xmlns:p14="http://schemas.microsoft.com/office/powerpoint/2010/main" val="165987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CE6AC-BBE1-4336-8E5B-AD11950135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453D56-71EE-4952-AA99-7870D0B7E7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3E9EDC-CB81-4F55-8332-14A9D0FC5EE4}"/>
              </a:ext>
            </a:extLst>
          </p:cNvPr>
          <p:cNvSpPr>
            <a:spLocks noGrp="1"/>
          </p:cNvSpPr>
          <p:nvPr>
            <p:ph type="dt" sz="half" idx="10"/>
          </p:nvPr>
        </p:nvSpPr>
        <p:spPr/>
        <p:txBody>
          <a:bodyPr/>
          <a:lstStyle/>
          <a:p>
            <a:fld id="{E4D1B4A6-6BF3-483D-AAF4-0B6CA9998B55}" type="datetimeFigureOut">
              <a:rPr lang="en-US" smtClean="0"/>
              <a:t>5/19/2020</a:t>
            </a:fld>
            <a:endParaRPr lang="en-US"/>
          </a:p>
        </p:txBody>
      </p:sp>
      <p:sp>
        <p:nvSpPr>
          <p:cNvPr id="5" name="Footer Placeholder 4">
            <a:extLst>
              <a:ext uri="{FF2B5EF4-FFF2-40B4-BE49-F238E27FC236}">
                <a16:creationId xmlns:a16="http://schemas.microsoft.com/office/drawing/2014/main" id="{F894762A-A343-4D31-BE97-7CE7C94DC1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586E42-EE85-425C-AB06-CFC3CEA8EF26}"/>
              </a:ext>
            </a:extLst>
          </p:cNvPr>
          <p:cNvSpPr>
            <a:spLocks noGrp="1"/>
          </p:cNvSpPr>
          <p:nvPr>
            <p:ph type="sldNum" sz="quarter" idx="12"/>
          </p:nvPr>
        </p:nvSpPr>
        <p:spPr/>
        <p:txBody>
          <a:bodyPr/>
          <a:lstStyle/>
          <a:p>
            <a:fld id="{EB4140D3-1262-4CB1-A7CA-128AA4360A51}" type="slidenum">
              <a:rPr lang="en-US" smtClean="0"/>
              <a:t>‹#›</a:t>
            </a:fld>
            <a:endParaRPr lang="en-US"/>
          </a:p>
        </p:txBody>
      </p:sp>
    </p:spTree>
    <p:extLst>
      <p:ext uri="{BB962C8B-B14F-4D97-AF65-F5344CB8AC3E}">
        <p14:creationId xmlns:p14="http://schemas.microsoft.com/office/powerpoint/2010/main" val="186582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FBA76-52EB-4499-AFA1-E352EB6E2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DB799F-5CC0-4759-AC80-3E32F9BAE5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045C64-06F7-4367-9919-7373A818E9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6B45C8-17EB-44B8-9121-A91361BAEEE8}"/>
              </a:ext>
            </a:extLst>
          </p:cNvPr>
          <p:cNvSpPr>
            <a:spLocks noGrp="1"/>
          </p:cNvSpPr>
          <p:nvPr>
            <p:ph type="dt" sz="half" idx="10"/>
          </p:nvPr>
        </p:nvSpPr>
        <p:spPr/>
        <p:txBody>
          <a:bodyPr/>
          <a:lstStyle/>
          <a:p>
            <a:fld id="{E4D1B4A6-6BF3-483D-AAF4-0B6CA9998B55}" type="datetimeFigureOut">
              <a:rPr lang="en-US" smtClean="0"/>
              <a:t>5/19/2020</a:t>
            </a:fld>
            <a:endParaRPr lang="en-US"/>
          </a:p>
        </p:txBody>
      </p:sp>
      <p:sp>
        <p:nvSpPr>
          <p:cNvPr id="6" name="Footer Placeholder 5">
            <a:extLst>
              <a:ext uri="{FF2B5EF4-FFF2-40B4-BE49-F238E27FC236}">
                <a16:creationId xmlns:a16="http://schemas.microsoft.com/office/drawing/2014/main" id="{B0530E2E-9020-4B3E-B1D3-A18B6FFECB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A57BF7-2E46-4DCC-9034-483349D049CE}"/>
              </a:ext>
            </a:extLst>
          </p:cNvPr>
          <p:cNvSpPr>
            <a:spLocks noGrp="1"/>
          </p:cNvSpPr>
          <p:nvPr>
            <p:ph type="sldNum" sz="quarter" idx="12"/>
          </p:nvPr>
        </p:nvSpPr>
        <p:spPr/>
        <p:txBody>
          <a:bodyPr/>
          <a:lstStyle/>
          <a:p>
            <a:fld id="{EB4140D3-1262-4CB1-A7CA-128AA4360A51}" type="slidenum">
              <a:rPr lang="en-US" smtClean="0"/>
              <a:t>‹#›</a:t>
            </a:fld>
            <a:endParaRPr lang="en-US"/>
          </a:p>
        </p:txBody>
      </p:sp>
    </p:spTree>
    <p:extLst>
      <p:ext uri="{BB962C8B-B14F-4D97-AF65-F5344CB8AC3E}">
        <p14:creationId xmlns:p14="http://schemas.microsoft.com/office/powerpoint/2010/main" val="3601923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31CAB-B84D-4535-A8AF-8A3DD4AEE3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242B5B-027A-47B3-9164-B3818A432B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0FC7B9-99D1-4FF7-835B-710D9AFF90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4B5BDA-1F29-4477-872D-88A46712FE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AFE3BF-6B5E-4E4D-A5EB-6B5A50F032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711610-DC7A-44D3-95A5-FC75FF4444D7}"/>
              </a:ext>
            </a:extLst>
          </p:cNvPr>
          <p:cNvSpPr>
            <a:spLocks noGrp="1"/>
          </p:cNvSpPr>
          <p:nvPr>
            <p:ph type="dt" sz="half" idx="10"/>
          </p:nvPr>
        </p:nvSpPr>
        <p:spPr/>
        <p:txBody>
          <a:bodyPr/>
          <a:lstStyle/>
          <a:p>
            <a:fld id="{E4D1B4A6-6BF3-483D-AAF4-0B6CA9998B55}" type="datetimeFigureOut">
              <a:rPr lang="en-US" smtClean="0"/>
              <a:t>5/19/2020</a:t>
            </a:fld>
            <a:endParaRPr lang="en-US"/>
          </a:p>
        </p:txBody>
      </p:sp>
      <p:sp>
        <p:nvSpPr>
          <p:cNvPr id="8" name="Footer Placeholder 7">
            <a:extLst>
              <a:ext uri="{FF2B5EF4-FFF2-40B4-BE49-F238E27FC236}">
                <a16:creationId xmlns:a16="http://schemas.microsoft.com/office/drawing/2014/main" id="{A3756281-3001-4DDB-B735-B9A1F5A22B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BF8844-EB3C-4378-83A5-65FEFAEEDE9B}"/>
              </a:ext>
            </a:extLst>
          </p:cNvPr>
          <p:cNvSpPr>
            <a:spLocks noGrp="1"/>
          </p:cNvSpPr>
          <p:nvPr>
            <p:ph type="sldNum" sz="quarter" idx="12"/>
          </p:nvPr>
        </p:nvSpPr>
        <p:spPr/>
        <p:txBody>
          <a:bodyPr/>
          <a:lstStyle/>
          <a:p>
            <a:fld id="{EB4140D3-1262-4CB1-A7CA-128AA4360A51}" type="slidenum">
              <a:rPr lang="en-US" smtClean="0"/>
              <a:t>‹#›</a:t>
            </a:fld>
            <a:endParaRPr lang="en-US"/>
          </a:p>
        </p:txBody>
      </p:sp>
    </p:spTree>
    <p:extLst>
      <p:ext uri="{BB962C8B-B14F-4D97-AF65-F5344CB8AC3E}">
        <p14:creationId xmlns:p14="http://schemas.microsoft.com/office/powerpoint/2010/main" val="1637532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E1F05-A5D6-491B-A979-5D34613FDF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01719A-B522-4797-AA9F-7F6D7E4C0E68}"/>
              </a:ext>
            </a:extLst>
          </p:cNvPr>
          <p:cNvSpPr>
            <a:spLocks noGrp="1"/>
          </p:cNvSpPr>
          <p:nvPr>
            <p:ph type="dt" sz="half" idx="10"/>
          </p:nvPr>
        </p:nvSpPr>
        <p:spPr/>
        <p:txBody>
          <a:bodyPr/>
          <a:lstStyle/>
          <a:p>
            <a:fld id="{E4D1B4A6-6BF3-483D-AAF4-0B6CA9998B55}" type="datetimeFigureOut">
              <a:rPr lang="en-US" smtClean="0"/>
              <a:t>5/19/2020</a:t>
            </a:fld>
            <a:endParaRPr lang="en-US"/>
          </a:p>
        </p:txBody>
      </p:sp>
      <p:sp>
        <p:nvSpPr>
          <p:cNvPr id="4" name="Footer Placeholder 3">
            <a:extLst>
              <a:ext uri="{FF2B5EF4-FFF2-40B4-BE49-F238E27FC236}">
                <a16:creationId xmlns:a16="http://schemas.microsoft.com/office/drawing/2014/main" id="{76C9D888-5577-4E7D-A8EB-8A6E5C935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8D2273-E090-4A26-B97C-69BE6078898E}"/>
              </a:ext>
            </a:extLst>
          </p:cNvPr>
          <p:cNvSpPr>
            <a:spLocks noGrp="1"/>
          </p:cNvSpPr>
          <p:nvPr>
            <p:ph type="sldNum" sz="quarter" idx="12"/>
          </p:nvPr>
        </p:nvSpPr>
        <p:spPr/>
        <p:txBody>
          <a:bodyPr/>
          <a:lstStyle/>
          <a:p>
            <a:fld id="{EB4140D3-1262-4CB1-A7CA-128AA4360A51}" type="slidenum">
              <a:rPr lang="en-US" smtClean="0"/>
              <a:t>‹#›</a:t>
            </a:fld>
            <a:endParaRPr lang="en-US"/>
          </a:p>
        </p:txBody>
      </p:sp>
    </p:spTree>
    <p:extLst>
      <p:ext uri="{BB962C8B-B14F-4D97-AF65-F5344CB8AC3E}">
        <p14:creationId xmlns:p14="http://schemas.microsoft.com/office/powerpoint/2010/main" val="503738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17150-C5B7-40D6-9818-D472A5E34B30}"/>
              </a:ext>
            </a:extLst>
          </p:cNvPr>
          <p:cNvSpPr>
            <a:spLocks noGrp="1"/>
          </p:cNvSpPr>
          <p:nvPr>
            <p:ph type="dt" sz="half" idx="10"/>
          </p:nvPr>
        </p:nvSpPr>
        <p:spPr/>
        <p:txBody>
          <a:bodyPr/>
          <a:lstStyle/>
          <a:p>
            <a:fld id="{E4D1B4A6-6BF3-483D-AAF4-0B6CA9998B55}" type="datetimeFigureOut">
              <a:rPr lang="en-US" smtClean="0"/>
              <a:t>5/19/2020</a:t>
            </a:fld>
            <a:endParaRPr lang="en-US"/>
          </a:p>
        </p:txBody>
      </p:sp>
      <p:sp>
        <p:nvSpPr>
          <p:cNvPr id="3" name="Footer Placeholder 2">
            <a:extLst>
              <a:ext uri="{FF2B5EF4-FFF2-40B4-BE49-F238E27FC236}">
                <a16:creationId xmlns:a16="http://schemas.microsoft.com/office/drawing/2014/main" id="{D35C327C-BEB2-45CE-8DFF-E23D338762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51DD9A-CE74-4143-8980-1BC71E7BE543}"/>
              </a:ext>
            </a:extLst>
          </p:cNvPr>
          <p:cNvSpPr>
            <a:spLocks noGrp="1"/>
          </p:cNvSpPr>
          <p:nvPr>
            <p:ph type="sldNum" sz="quarter" idx="12"/>
          </p:nvPr>
        </p:nvSpPr>
        <p:spPr/>
        <p:txBody>
          <a:bodyPr/>
          <a:lstStyle/>
          <a:p>
            <a:fld id="{EB4140D3-1262-4CB1-A7CA-128AA4360A51}" type="slidenum">
              <a:rPr lang="en-US" smtClean="0"/>
              <a:t>‹#›</a:t>
            </a:fld>
            <a:endParaRPr lang="en-US"/>
          </a:p>
        </p:txBody>
      </p:sp>
    </p:spTree>
    <p:extLst>
      <p:ext uri="{BB962C8B-B14F-4D97-AF65-F5344CB8AC3E}">
        <p14:creationId xmlns:p14="http://schemas.microsoft.com/office/powerpoint/2010/main" val="144227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7E1EE-7982-4354-912C-4FEC27F5FB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90D0FA-9537-4DF3-8A69-FAE1B9EDAC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149B7-54FD-4CD0-B881-4DD115CB4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4F6DAB-EF84-42CA-9275-68333E4C47A4}"/>
              </a:ext>
            </a:extLst>
          </p:cNvPr>
          <p:cNvSpPr>
            <a:spLocks noGrp="1"/>
          </p:cNvSpPr>
          <p:nvPr>
            <p:ph type="dt" sz="half" idx="10"/>
          </p:nvPr>
        </p:nvSpPr>
        <p:spPr/>
        <p:txBody>
          <a:bodyPr/>
          <a:lstStyle/>
          <a:p>
            <a:fld id="{E4D1B4A6-6BF3-483D-AAF4-0B6CA9998B55}" type="datetimeFigureOut">
              <a:rPr lang="en-US" smtClean="0"/>
              <a:t>5/19/2020</a:t>
            </a:fld>
            <a:endParaRPr lang="en-US"/>
          </a:p>
        </p:txBody>
      </p:sp>
      <p:sp>
        <p:nvSpPr>
          <p:cNvPr id="6" name="Footer Placeholder 5">
            <a:extLst>
              <a:ext uri="{FF2B5EF4-FFF2-40B4-BE49-F238E27FC236}">
                <a16:creationId xmlns:a16="http://schemas.microsoft.com/office/drawing/2014/main" id="{C2F3D4E0-C819-4B0E-87CC-FE778C3414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DA37B-33BE-4D7C-B9C5-F01F43899B9F}"/>
              </a:ext>
            </a:extLst>
          </p:cNvPr>
          <p:cNvSpPr>
            <a:spLocks noGrp="1"/>
          </p:cNvSpPr>
          <p:nvPr>
            <p:ph type="sldNum" sz="quarter" idx="12"/>
          </p:nvPr>
        </p:nvSpPr>
        <p:spPr/>
        <p:txBody>
          <a:bodyPr/>
          <a:lstStyle/>
          <a:p>
            <a:fld id="{EB4140D3-1262-4CB1-A7CA-128AA4360A51}" type="slidenum">
              <a:rPr lang="en-US" smtClean="0"/>
              <a:t>‹#›</a:t>
            </a:fld>
            <a:endParaRPr lang="en-US"/>
          </a:p>
        </p:txBody>
      </p:sp>
    </p:spTree>
    <p:extLst>
      <p:ext uri="{BB962C8B-B14F-4D97-AF65-F5344CB8AC3E}">
        <p14:creationId xmlns:p14="http://schemas.microsoft.com/office/powerpoint/2010/main" val="4274493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74E4-E552-4EE6-9F29-D891881F39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9E53F2-8CB5-4D3C-A8E5-A805E96A38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1BE6E2-3BF2-417B-ABE9-E250F22CF5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B3F6A5-A0B6-4C86-9680-7873717C2CBD}"/>
              </a:ext>
            </a:extLst>
          </p:cNvPr>
          <p:cNvSpPr>
            <a:spLocks noGrp="1"/>
          </p:cNvSpPr>
          <p:nvPr>
            <p:ph type="dt" sz="half" idx="10"/>
          </p:nvPr>
        </p:nvSpPr>
        <p:spPr/>
        <p:txBody>
          <a:bodyPr/>
          <a:lstStyle/>
          <a:p>
            <a:fld id="{E4D1B4A6-6BF3-483D-AAF4-0B6CA9998B55}" type="datetimeFigureOut">
              <a:rPr lang="en-US" smtClean="0"/>
              <a:t>5/19/2020</a:t>
            </a:fld>
            <a:endParaRPr lang="en-US"/>
          </a:p>
        </p:txBody>
      </p:sp>
      <p:sp>
        <p:nvSpPr>
          <p:cNvPr id="6" name="Footer Placeholder 5">
            <a:extLst>
              <a:ext uri="{FF2B5EF4-FFF2-40B4-BE49-F238E27FC236}">
                <a16:creationId xmlns:a16="http://schemas.microsoft.com/office/drawing/2014/main" id="{9C0E807F-07B0-469D-9AB9-EC67674753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9A3163-F75A-4306-9D54-BEB8E019C06D}"/>
              </a:ext>
            </a:extLst>
          </p:cNvPr>
          <p:cNvSpPr>
            <a:spLocks noGrp="1"/>
          </p:cNvSpPr>
          <p:nvPr>
            <p:ph type="sldNum" sz="quarter" idx="12"/>
          </p:nvPr>
        </p:nvSpPr>
        <p:spPr/>
        <p:txBody>
          <a:bodyPr/>
          <a:lstStyle/>
          <a:p>
            <a:fld id="{EB4140D3-1262-4CB1-A7CA-128AA4360A51}" type="slidenum">
              <a:rPr lang="en-US" smtClean="0"/>
              <a:t>‹#›</a:t>
            </a:fld>
            <a:endParaRPr lang="en-US"/>
          </a:p>
        </p:txBody>
      </p:sp>
    </p:spTree>
    <p:extLst>
      <p:ext uri="{BB962C8B-B14F-4D97-AF65-F5344CB8AC3E}">
        <p14:creationId xmlns:p14="http://schemas.microsoft.com/office/powerpoint/2010/main" val="254256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7FAED5-5CC8-4BE0-99CF-0429D0030E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B6A51E-2056-4090-A83C-B60B253C6E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286BBD-4495-4061-913A-87F1F7893F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D1B4A6-6BF3-483D-AAF4-0B6CA9998B55}" type="datetimeFigureOut">
              <a:rPr lang="en-US" smtClean="0"/>
              <a:t>5/19/2020</a:t>
            </a:fld>
            <a:endParaRPr lang="en-US"/>
          </a:p>
        </p:txBody>
      </p:sp>
      <p:sp>
        <p:nvSpPr>
          <p:cNvPr id="5" name="Footer Placeholder 4">
            <a:extLst>
              <a:ext uri="{FF2B5EF4-FFF2-40B4-BE49-F238E27FC236}">
                <a16:creationId xmlns:a16="http://schemas.microsoft.com/office/drawing/2014/main" id="{DFD62F7D-5E79-408D-BE61-65CB86F378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53B128-2EEF-47E8-A920-2D67836A3A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140D3-1262-4CB1-A7CA-128AA4360A51}" type="slidenum">
              <a:rPr lang="en-US" smtClean="0"/>
              <a:t>‹#›</a:t>
            </a:fld>
            <a:endParaRPr lang="en-US"/>
          </a:p>
        </p:txBody>
      </p:sp>
    </p:spTree>
    <p:extLst>
      <p:ext uri="{BB962C8B-B14F-4D97-AF65-F5344CB8AC3E}">
        <p14:creationId xmlns:p14="http://schemas.microsoft.com/office/powerpoint/2010/main" val="2177196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9627AD-0828-4239-A31F-FE7490308D02}"/>
              </a:ext>
            </a:extLst>
          </p:cNvPr>
          <p:cNvSpPr/>
          <p:nvPr/>
        </p:nvSpPr>
        <p:spPr>
          <a:xfrm>
            <a:off x="5989739" y="0"/>
            <a:ext cx="6202261" cy="6858000"/>
          </a:xfrm>
          <a:prstGeom prst="rect">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0C7661-BEAB-4E00-B628-095559EA4286}"/>
              </a:ext>
            </a:extLst>
          </p:cNvPr>
          <p:cNvSpPr>
            <a:spLocks noGrp="1"/>
          </p:cNvSpPr>
          <p:nvPr>
            <p:ph type="ctrTitle"/>
          </p:nvPr>
        </p:nvSpPr>
        <p:spPr/>
        <p:txBody>
          <a:bodyPr/>
          <a:lstStyle/>
          <a:p>
            <a:r>
              <a:rPr lang="en-US" dirty="0"/>
              <a:t> </a:t>
            </a:r>
          </a:p>
        </p:txBody>
      </p:sp>
      <p:sp>
        <p:nvSpPr>
          <p:cNvPr id="7" name="TextBox 6">
            <a:extLst>
              <a:ext uri="{FF2B5EF4-FFF2-40B4-BE49-F238E27FC236}">
                <a16:creationId xmlns:a16="http://schemas.microsoft.com/office/drawing/2014/main" id="{FA324DD6-6BE2-4602-A44C-6A5EF2782AA9}"/>
              </a:ext>
            </a:extLst>
          </p:cNvPr>
          <p:cNvSpPr txBox="1"/>
          <p:nvPr/>
        </p:nvSpPr>
        <p:spPr>
          <a:xfrm>
            <a:off x="872455" y="1191237"/>
            <a:ext cx="3439486" cy="461665"/>
          </a:xfrm>
          <a:prstGeom prst="rect">
            <a:avLst/>
          </a:prstGeom>
          <a:noFill/>
        </p:spPr>
        <p:txBody>
          <a:bodyPr wrap="square" rtlCol="0">
            <a:spAutoFit/>
          </a:bodyPr>
          <a:lstStyle/>
          <a:p>
            <a:r>
              <a:rPr lang="en-US" sz="2400" b="1" dirty="0">
                <a:solidFill>
                  <a:srgbClr val="333333"/>
                </a:solidFill>
              </a:rPr>
              <a:t>What is the Difference? </a:t>
            </a:r>
          </a:p>
        </p:txBody>
      </p:sp>
      <p:sp>
        <p:nvSpPr>
          <p:cNvPr id="8" name="TextBox 7">
            <a:extLst>
              <a:ext uri="{FF2B5EF4-FFF2-40B4-BE49-F238E27FC236}">
                <a16:creationId xmlns:a16="http://schemas.microsoft.com/office/drawing/2014/main" id="{E33F1A5B-DFA0-4578-A64B-2C2F5506C310}"/>
              </a:ext>
            </a:extLst>
          </p:cNvPr>
          <p:cNvSpPr txBox="1"/>
          <p:nvPr/>
        </p:nvSpPr>
        <p:spPr>
          <a:xfrm>
            <a:off x="906010" y="1594179"/>
            <a:ext cx="2941739" cy="646331"/>
          </a:xfrm>
          <a:prstGeom prst="rect">
            <a:avLst/>
          </a:prstGeom>
          <a:noFill/>
        </p:spPr>
        <p:txBody>
          <a:bodyPr wrap="square" rtlCol="0">
            <a:spAutoFit/>
          </a:bodyPr>
          <a:lstStyle/>
          <a:p>
            <a:r>
              <a:rPr lang="en-US" dirty="0">
                <a:solidFill>
                  <a:srgbClr val="333333"/>
                </a:solidFill>
              </a:rPr>
              <a:t>BETWEEN FRENCH AND AMERICAN OAK</a:t>
            </a:r>
          </a:p>
        </p:txBody>
      </p:sp>
      <p:sp>
        <p:nvSpPr>
          <p:cNvPr id="9" name="TextBox 8">
            <a:extLst>
              <a:ext uri="{FF2B5EF4-FFF2-40B4-BE49-F238E27FC236}">
                <a16:creationId xmlns:a16="http://schemas.microsoft.com/office/drawing/2014/main" id="{7ED21DB6-79B0-4D7B-8A29-A025AFB0FE8A}"/>
              </a:ext>
            </a:extLst>
          </p:cNvPr>
          <p:cNvSpPr txBox="1"/>
          <p:nvPr/>
        </p:nvSpPr>
        <p:spPr>
          <a:xfrm>
            <a:off x="906010" y="2516697"/>
            <a:ext cx="2684478" cy="3252172"/>
          </a:xfrm>
          <a:prstGeom prst="rect">
            <a:avLst/>
          </a:prstGeom>
          <a:noFill/>
        </p:spPr>
        <p:txBody>
          <a:bodyPr wrap="square" rtlCol="0">
            <a:spAutoFit/>
          </a:bodyPr>
          <a:lstStyle/>
          <a:p>
            <a:pPr marR="0" algn="l" rtl="0"/>
            <a:r>
              <a:rPr lang="en-US" sz="2200" b="0" i="0" u="none" strike="noStrike" baseline="30000" dirty="0">
                <a:solidFill>
                  <a:srgbClr val="333333"/>
                </a:solidFill>
              </a:rPr>
              <a:t>Each oak species offers different nuances – American oak contains more lactones than French oak, while French oak has more tannins than American oak. </a:t>
            </a:r>
          </a:p>
          <a:p>
            <a:pPr marR="0" algn="l" rtl="0"/>
            <a:endParaRPr lang="en-US" sz="2200" b="0" i="0" u="none" strike="noStrike" baseline="30000" dirty="0">
              <a:solidFill>
                <a:srgbClr val="333333"/>
              </a:solidFill>
            </a:endParaRPr>
          </a:p>
          <a:p>
            <a:pPr marR="0" algn="l" rtl="0"/>
            <a:r>
              <a:rPr lang="en-US" sz="2200" b="0" i="0" u="none" strike="noStrike" baseline="30000" dirty="0">
                <a:solidFill>
                  <a:srgbClr val="333333"/>
                </a:solidFill>
              </a:rPr>
              <a:t>Both species have similar potential for the creation of vanillin and the caramelization of wood sugars. American oak is known for being slightly creamier, whereas French oak is known for being slightly spicier.  </a:t>
            </a:r>
          </a:p>
        </p:txBody>
      </p:sp>
      <p:sp>
        <p:nvSpPr>
          <p:cNvPr id="11" name="TextBox 10">
            <a:extLst>
              <a:ext uri="{FF2B5EF4-FFF2-40B4-BE49-F238E27FC236}">
                <a16:creationId xmlns:a16="http://schemas.microsoft.com/office/drawing/2014/main" id="{87A39EBE-2042-4E75-8FFD-632DA79BD837}"/>
              </a:ext>
            </a:extLst>
          </p:cNvPr>
          <p:cNvSpPr txBox="1"/>
          <p:nvPr/>
        </p:nvSpPr>
        <p:spPr>
          <a:xfrm>
            <a:off x="8699384" y="6367243"/>
            <a:ext cx="2705780" cy="277000"/>
          </a:xfrm>
          <a:prstGeom prst="rect">
            <a:avLst/>
          </a:prstGeom>
          <a:noFill/>
        </p:spPr>
        <p:txBody>
          <a:bodyPr wrap="square" rtlCol="0">
            <a:spAutoFit/>
          </a:bodyPr>
          <a:lstStyle/>
          <a:p>
            <a:pPr algn="r"/>
            <a:r>
              <a:rPr lang="en-US" sz="1200" dirty="0">
                <a:solidFill>
                  <a:srgbClr val="333333"/>
                </a:solidFill>
              </a:rPr>
              <a:t>Courtesy of Cooperages 1912</a:t>
            </a:r>
          </a:p>
        </p:txBody>
      </p:sp>
      <p:pic>
        <p:nvPicPr>
          <p:cNvPr id="13" name="Picture 12" descr="A person in a forest&#10;&#10;Description automatically generated">
            <a:extLst>
              <a:ext uri="{FF2B5EF4-FFF2-40B4-BE49-F238E27FC236}">
                <a16:creationId xmlns:a16="http://schemas.microsoft.com/office/drawing/2014/main" id="{919F66BE-DBC8-4099-928D-C2A886C86A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1136" y="1040235"/>
            <a:ext cx="6362700" cy="4838700"/>
          </a:xfrm>
          <a:prstGeom prst="rect">
            <a:avLst/>
          </a:prstGeom>
        </p:spPr>
      </p:pic>
    </p:spTree>
    <p:extLst>
      <p:ext uri="{BB962C8B-B14F-4D97-AF65-F5344CB8AC3E}">
        <p14:creationId xmlns:p14="http://schemas.microsoft.com/office/powerpoint/2010/main" val="524877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1E73FE-8DEF-481E-B4AA-902E64A6A73C}"/>
              </a:ext>
            </a:extLst>
          </p:cNvPr>
          <p:cNvSpPr txBox="1"/>
          <p:nvPr/>
        </p:nvSpPr>
        <p:spPr>
          <a:xfrm>
            <a:off x="3886329" y="794523"/>
            <a:ext cx="3439486" cy="461665"/>
          </a:xfrm>
          <a:prstGeom prst="rect">
            <a:avLst/>
          </a:prstGeom>
          <a:noFill/>
        </p:spPr>
        <p:txBody>
          <a:bodyPr wrap="square" rtlCol="0">
            <a:spAutoFit/>
          </a:bodyPr>
          <a:lstStyle/>
          <a:p>
            <a:r>
              <a:rPr lang="en-US" sz="2400" b="1" dirty="0">
                <a:solidFill>
                  <a:srgbClr val="333333"/>
                </a:solidFill>
              </a:rPr>
              <a:t>Famous Forests of France</a:t>
            </a:r>
          </a:p>
        </p:txBody>
      </p:sp>
      <p:sp>
        <p:nvSpPr>
          <p:cNvPr id="5" name="TextBox 4">
            <a:extLst>
              <a:ext uri="{FF2B5EF4-FFF2-40B4-BE49-F238E27FC236}">
                <a16:creationId xmlns:a16="http://schemas.microsoft.com/office/drawing/2014/main" id="{FB65449A-B003-4A48-8F1A-7C73AAAD05EB}"/>
              </a:ext>
            </a:extLst>
          </p:cNvPr>
          <p:cNvSpPr txBox="1"/>
          <p:nvPr/>
        </p:nvSpPr>
        <p:spPr>
          <a:xfrm>
            <a:off x="3880109" y="1122363"/>
            <a:ext cx="2941739" cy="646331"/>
          </a:xfrm>
          <a:prstGeom prst="rect">
            <a:avLst/>
          </a:prstGeom>
          <a:noFill/>
        </p:spPr>
        <p:txBody>
          <a:bodyPr wrap="square" rtlCol="0">
            <a:spAutoFit/>
          </a:bodyPr>
          <a:lstStyle/>
          <a:p>
            <a:r>
              <a:rPr lang="en-US" dirty="0">
                <a:solidFill>
                  <a:srgbClr val="333333"/>
                </a:solidFill>
              </a:rPr>
              <a:t>EXCEPTIONAL FOREST</a:t>
            </a:r>
          </a:p>
          <a:p>
            <a:r>
              <a:rPr lang="en-US" dirty="0">
                <a:solidFill>
                  <a:srgbClr val="333333"/>
                </a:solidFill>
              </a:rPr>
              <a:t>MANAGEMENT</a:t>
            </a:r>
          </a:p>
        </p:txBody>
      </p:sp>
      <p:sp>
        <p:nvSpPr>
          <p:cNvPr id="6" name="TextBox 5">
            <a:extLst>
              <a:ext uri="{FF2B5EF4-FFF2-40B4-BE49-F238E27FC236}">
                <a16:creationId xmlns:a16="http://schemas.microsoft.com/office/drawing/2014/main" id="{DDB8876E-7FA8-4803-9B50-7DFE203DE1ED}"/>
              </a:ext>
            </a:extLst>
          </p:cNvPr>
          <p:cNvSpPr txBox="1"/>
          <p:nvPr/>
        </p:nvSpPr>
        <p:spPr>
          <a:xfrm>
            <a:off x="3912467" y="2084389"/>
            <a:ext cx="2684478" cy="4154984"/>
          </a:xfrm>
          <a:prstGeom prst="rect">
            <a:avLst/>
          </a:prstGeom>
          <a:noFill/>
        </p:spPr>
        <p:txBody>
          <a:bodyPr wrap="square" rtlCol="0">
            <a:spAutoFit/>
          </a:bodyPr>
          <a:lstStyle/>
          <a:p>
            <a:pPr marR="0" algn="l" rtl="0"/>
            <a:r>
              <a:rPr lang="en-US" sz="2200" b="0" i="0" u="none" strike="noStrike" baseline="30000" dirty="0">
                <a:solidFill>
                  <a:srgbClr val="323232"/>
                </a:solidFill>
              </a:rPr>
              <a:t>The forests of France are renowned in the winemaking world because they have the desired tree species for cooperage and are exceptionally well managed. ‘</a:t>
            </a:r>
            <a:r>
              <a:rPr lang="en-US" sz="2200" b="0" i="0" u="none" strike="noStrike" baseline="30000" dirty="0" err="1">
                <a:solidFill>
                  <a:srgbClr val="323232"/>
                </a:solidFill>
              </a:rPr>
              <a:t>Futaie</a:t>
            </a:r>
            <a:r>
              <a:rPr lang="en-US" sz="2200" b="0" i="0" u="none" strike="noStrike" baseline="30000" dirty="0">
                <a:solidFill>
                  <a:srgbClr val="323232"/>
                </a:solidFill>
              </a:rPr>
              <a:t>’ management by </a:t>
            </a:r>
            <a:r>
              <a:rPr lang="en-US" sz="2200" b="0" i="0" u="none" strike="noStrike" baseline="30000" dirty="0" err="1">
                <a:solidFill>
                  <a:srgbClr val="323232"/>
                </a:solidFill>
              </a:rPr>
              <a:t>L’Office</a:t>
            </a:r>
            <a:r>
              <a:rPr lang="en-US" sz="2200" b="0" i="0" u="none" strike="noStrike" baseline="30000" dirty="0">
                <a:solidFill>
                  <a:srgbClr val="323232"/>
                </a:solidFill>
              </a:rPr>
              <a:t> National des </a:t>
            </a:r>
            <a:r>
              <a:rPr lang="en-US" sz="2200" b="0" i="0" u="none" strike="noStrike" baseline="30000" dirty="0" err="1">
                <a:solidFill>
                  <a:srgbClr val="323232"/>
                </a:solidFill>
              </a:rPr>
              <a:t>Forêts</a:t>
            </a:r>
            <a:r>
              <a:rPr lang="en-US" sz="2200" b="0" i="0" u="none" strike="noStrike" baseline="30000" dirty="0">
                <a:solidFill>
                  <a:srgbClr val="323232"/>
                </a:solidFill>
              </a:rPr>
              <a:t> leads to all, straight, fine grain oaks that are well suited to crafting barrel staves.</a:t>
            </a:r>
          </a:p>
          <a:p>
            <a:pPr marR="0" algn="l" rtl="0"/>
            <a:endParaRPr lang="en-US" sz="2200" b="0" i="0" u="none" strike="noStrike" baseline="30000" dirty="0">
              <a:solidFill>
                <a:srgbClr val="323232"/>
              </a:solidFill>
            </a:endParaRPr>
          </a:p>
          <a:p>
            <a:pPr marR="0" algn="l" rtl="0"/>
            <a:r>
              <a:rPr lang="en-US" sz="2200" b="0" i="0" u="none" strike="noStrike" baseline="30000" dirty="0">
                <a:solidFill>
                  <a:srgbClr val="323232"/>
                </a:solidFill>
              </a:rPr>
              <a:t>The majority of logs used for cooperage are sourced from </a:t>
            </a:r>
            <a:r>
              <a:rPr lang="en-US" sz="2200" b="1" i="0" u="none" strike="noStrike" baseline="30000" dirty="0" err="1">
                <a:solidFill>
                  <a:srgbClr val="323232"/>
                </a:solidFill>
              </a:rPr>
              <a:t>Futaie</a:t>
            </a:r>
            <a:r>
              <a:rPr lang="en-US" sz="2200" b="1" i="0" u="none" strike="noStrike" baseline="30000" dirty="0">
                <a:solidFill>
                  <a:srgbClr val="323232"/>
                </a:solidFill>
              </a:rPr>
              <a:t> </a:t>
            </a:r>
            <a:r>
              <a:rPr lang="en-US" sz="2200" b="1" i="0" u="none" strike="noStrike" baseline="30000" dirty="0" err="1">
                <a:solidFill>
                  <a:srgbClr val="323232"/>
                </a:solidFill>
              </a:rPr>
              <a:t>Régulière</a:t>
            </a:r>
            <a:r>
              <a:rPr lang="en-US" sz="2200" b="1" i="0" u="none" strike="noStrike" baseline="30000" dirty="0">
                <a:solidFill>
                  <a:srgbClr val="323232"/>
                </a:solidFill>
              </a:rPr>
              <a:t> </a:t>
            </a:r>
            <a:r>
              <a:rPr lang="en-US" sz="2200" b="0" i="0" u="none" strike="noStrike" baseline="30000" dirty="0">
                <a:solidFill>
                  <a:srgbClr val="323232"/>
                </a:solidFill>
              </a:rPr>
              <a:t>managed forests which produces a tall, straight stand of trees with little difference in age and size.</a:t>
            </a:r>
            <a:endParaRPr lang="en-US" sz="2200" b="0" i="0" u="none" strike="noStrike" baseline="30000" dirty="0">
              <a:solidFill>
                <a:srgbClr val="333333"/>
              </a:solidFill>
            </a:endParaRPr>
          </a:p>
        </p:txBody>
      </p:sp>
      <p:pic>
        <p:nvPicPr>
          <p:cNvPr id="12" name="Picture 11" descr="A close up of a tree&#10;&#10;Description automatically generated">
            <a:extLst>
              <a:ext uri="{FF2B5EF4-FFF2-40B4-BE49-F238E27FC236}">
                <a16:creationId xmlns:a16="http://schemas.microsoft.com/office/drawing/2014/main" id="{D3F2917F-9FA1-4E53-BF55-78740B47E16D}"/>
              </a:ext>
            </a:extLst>
          </p:cNvPr>
          <p:cNvPicPr>
            <a:picLocks noChangeAspect="1"/>
          </p:cNvPicPr>
          <p:nvPr/>
        </p:nvPicPr>
        <p:blipFill rotWithShape="1">
          <a:blip r:embed="rId2">
            <a:extLst>
              <a:ext uri="{28A0092B-C50C-407E-A947-70E740481C1C}">
                <a14:useLocalDpi xmlns:a14="http://schemas.microsoft.com/office/drawing/2010/main" val="0"/>
              </a:ext>
            </a:extLst>
          </a:blip>
          <a:srcRect l="30136" t="4135" b="6250"/>
          <a:stretch/>
        </p:blipFill>
        <p:spPr>
          <a:xfrm>
            <a:off x="0" y="0"/>
            <a:ext cx="3564294" cy="6858000"/>
          </a:xfrm>
          <a:prstGeom prst="rect">
            <a:avLst/>
          </a:prstGeom>
        </p:spPr>
      </p:pic>
      <p:sp>
        <p:nvSpPr>
          <p:cNvPr id="15" name="TextBox 14">
            <a:extLst>
              <a:ext uri="{FF2B5EF4-FFF2-40B4-BE49-F238E27FC236}">
                <a16:creationId xmlns:a16="http://schemas.microsoft.com/office/drawing/2014/main" id="{55B90308-CCF7-4346-A031-994BCF7174B7}"/>
              </a:ext>
            </a:extLst>
          </p:cNvPr>
          <p:cNvSpPr txBox="1"/>
          <p:nvPr/>
        </p:nvSpPr>
        <p:spPr>
          <a:xfrm>
            <a:off x="8699384" y="6367243"/>
            <a:ext cx="2705780" cy="277000"/>
          </a:xfrm>
          <a:prstGeom prst="rect">
            <a:avLst/>
          </a:prstGeom>
          <a:noFill/>
        </p:spPr>
        <p:txBody>
          <a:bodyPr wrap="square" rtlCol="0">
            <a:spAutoFit/>
          </a:bodyPr>
          <a:lstStyle/>
          <a:p>
            <a:pPr algn="r"/>
            <a:r>
              <a:rPr lang="en-US" sz="1200" dirty="0">
                <a:solidFill>
                  <a:srgbClr val="333333"/>
                </a:solidFill>
              </a:rPr>
              <a:t>Courtesy of Cooperages 1912</a:t>
            </a:r>
          </a:p>
        </p:txBody>
      </p:sp>
      <p:pic>
        <p:nvPicPr>
          <p:cNvPr id="17" name="Picture 16" descr="A close up of a map&#10;&#10;Description automatically generated">
            <a:extLst>
              <a:ext uri="{FF2B5EF4-FFF2-40B4-BE49-F238E27FC236}">
                <a16:creationId xmlns:a16="http://schemas.microsoft.com/office/drawing/2014/main" id="{08286E4B-65C1-45F3-833C-8F7B952BF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754" y="895736"/>
            <a:ext cx="4642410" cy="4707403"/>
          </a:xfrm>
          <a:prstGeom prst="rect">
            <a:avLst/>
          </a:prstGeom>
        </p:spPr>
      </p:pic>
      <p:pic>
        <p:nvPicPr>
          <p:cNvPr id="18" name="Picture 17">
            <a:extLst>
              <a:ext uri="{FF2B5EF4-FFF2-40B4-BE49-F238E27FC236}">
                <a16:creationId xmlns:a16="http://schemas.microsoft.com/office/drawing/2014/main" id="{5B58D78D-FE51-483C-8322-30EC12586835}"/>
              </a:ext>
            </a:extLst>
          </p:cNvPr>
          <p:cNvPicPr>
            <a:picLocks noChangeAspect="1"/>
          </p:cNvPicPr>
          <p:nvPr/>
        </p:nvPicPr>
        <p:blipFill>
          <a:blip r:embed="rId4"/>
          <a:stretch>
            <a:fillRect/>
          </a:stretch>
        </p:blipFill>
        <p:spPr>
          <a:xfrm>
            <a:off x="6524239" y="4915702"/>
            <a:ext cx="1210383" cy="1559209"/>
          </a:xfrm>
          <a:prstGeom prst="rect">
            <a:avLst/>
          </a:prstGeom>
        </p:spPr>
      </p:pic>
    </p:spTree>
    <p:extLst>
      <p:ext uri="{BB962C8B-B14F-4D97-AF65-F5344CB8AC3E}">
        <p14:creationId xmlns:p14="http://schemas.microsoft.com/office/powerpoint/2010/main" val="3592572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1218F4-33B2-4D4D-B099-81502BA6C40A}"/>
              </a:ext>
            </a:extLst>
          </p:cNvPr>
          <p:cNvSpPr/>
          <p:nvPr/>
        </p:nvSpPr>
        <p:spPr>
          <a:xfrm>
            <a:off x="5127072" y="1096444"/>
            <a:ext cx="3740092" cy="4801017"/>
          </a:xfrm>
          <a:prstGeom prst="rect">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6E7CF3F-BB21-4003-8F54-1DE05E6A586F}"/>
              </a:ext>
            </a:extLst>
          </p:cNvPr>
          <p:cNvSpPr txBox="1"/>
          <p:nvPr/>
        </p:nvSpPr>
        <p:spPr>
          <a:xfrm>
            <a:off x="8699384" y="6367243"/>
            <a:ext cx="2705780" cy="277000"/>
          </a:xfrm>
          <a:prstGeom prst="rect">
            <a:avLst/>
          </a:prstGeom>
          <a:noFill/>
        </p:spPr>
        <p:txBody>
          <a:bodyPr wrap="square" rtlCol="0">
            <a:spAutoFit/>
          </a:bodyPr>
          <a:lstStyle/>
          <a:p>
            <a:pPr algn="r"/>
            <a:r>
              <a:rPr lang="en-US" sz="1200" dirty="0">
                <a:solidFill>
                  <a:srgbClr val="333333"/>
                </a:solidFill>
              </a:rPr>
              <a:t>Courtesy of Cooperages 1912</a:t>
            </a:r>
          </a:p>
        </p:txBody>
      </p:sp>
      <p:sp>
        <p:nvSpPr>
          <p:cNvPr id="8" name="TextBox 7">
            <a:extLst>
              <a:ext uri="{FF2B5EF4-FFF2-40B4-BE49-F238E27FC236}">
                <a16:creationId xmlns:a16="http://schemas.microsoft.com/office/drawing/2014/main" id="{E0557D6A-CB57-4EB3-80F2-1733C5B00500}"/>
              </a:ext>
            </a:extLst>
          </p:cNvPr>
          <p:cNvSpPr txBox="1"/>
          <p:nvPr/>
        </p:nvSpPr>
        <p:spPr>
          <a:xfrm>
            <a:off x="5484392" y="1418438"/>
            <a:ext cx="3439486" cy="461665"/>
          </a:xfrm>
          <a:prstGeom prst="rect">
            <a:avLst/>
          </a:prstGeom>
          <a:noFill/>
        </p:spPr>
        <p:txBody>
          <a:bodyPr wrap="square" rtlCol="0">
            <a:spAutoFit/>
          </a:bodyPr>
          <a:lstStyle/>
          <a:p>
            <a:r>
              <a:rPr lang="en-US" sz="2400" b="1" dirty="0">
                <a:solidFill>
                  <a:srgbClr val="333333"/>
                </a:solidFill>
              </a:rPr>
              <a:t>Natural Seasoning</a:t>
            </a:r>
          </a:p>
        </p:txBody>
      </p:sp>
      <p:sp>
        <p:nvSpPr>
          <p:cNvPr id="9" name="TextBox 8">
            <a:extLst>
              <a:ext uri="{FF2B5EF4-FFF2-40B4-BE49-F238E27FC236}">
                <a16:creationId xmlns:a16="http://schemas.microsoft.com/office/drawing/2014/main" id="{15DA97CE-95A2-4BEE-953F-59238DCFFD26}"/>
              </a:ext>
            </a:extLst>
          </p:cNvPr>
          <p:cNvSpPr txBox="1"/>
          <p:nvPr/>
        </p:nvSpPr>
        <p:spPr>
          <a:xfrm>
            <a:off x="5478172" y="1821779"/>
            <a:ext cx="2941739" cy="646331"/>
          </a:xfrm>
          <a:prstGeom prst="rect">
            <a:avLst/>
          </a:prstGeom>
          <a:noFill/>
        </p:spPr>
        <p:txBody>
          <a:bodyPr wrap="square" rtlCol="0">
            <a:spAutoFit/>
          </a:bodyPr>
          <a:lstStyle/>
          <a:p>
            <a:r>
              <a:rPr lang="en-US" dirty="0">
                <a:solidFill>
                  <a:srgbClr val="333333"/>
                </a:solidFill>
              </a:rPr>
              <a:t>BREAKING DOWN </a:t>
            </a:r>
          </a:p>
          <a:p>
            <a:r>
              <a:rPr lang="en-US" dirty="0">
                <a:solidFill>
                  <a:srgbClr val="333333"/>
                </a:solidFill>
              </a:rPr>
              <a:t>OAK CONSTITUENTS</a:t>
            </a:r>
          </a:p>
        </p:txBody>
      </p:sp>
      <p:sp>
        <p:nvSpPr>
          <p:cNvPr id="10" name="TextBox 9">
            <a:extLst>
              <a:ext uri="{FF2B5EF4-FFF2-40B4-BE49-F238E27FC236}">
                <a16:creationId xmlns:a16="http://schemas.microsoft.com/office/drawing/2014/main" id="{57446EB1-EA88-429D-AEE6-9579B666F9F8}"/>
              </a:ext>
            </a:extLst>
          </p:cNvPr>
          <p:cNvSpPr txBox="1"/>
          <p:nvPr/>
        </p:nvSpPr>
        <p:spPr>
          <a:xfrm>
            <a:off x="5501984" y="2682666"/>
            <a:ext cx="2684478" cy="2800767"/>
          </a:xfrm>
          <a:prstGeom prst="rect">
            <a:avLst/>
          </a:prstGeom>
          <a:noFill/>
        </p:spPr>
        <p:txBody>
          <a:bodyPr wrap="square" rtlCol="0">
            <a:spAutoFit/>
          </a:bodyPr>
          <a:lstStyle/>
          <a:p>
            <a:pPr marR="0" algn="l" rtl="0"/>
            <a:r>
              <a:rPr lang="en-US" sz="2200" b="0" i="0" u="none" strike="noStrike" baseline="30000" dirty="0">
                <a:solidFill>
                  <a:srgbClr val="333333"/>
                </a:solidFill>
              </a:rPr>
              <a:t>Staves are seasoned for a minimum of 24 and up to 36 months. Rain and changing weather patterns allow the natural agents (light, humidity and fungal activity) to create the seasoning effect.</a:t>
            </a:r>
          </a:p>
          <a:p>
            <a:pPr marR="0" algn="l" rtl="0"/>
            <a:endParaRPr lang="en-US" sz="2200" b="0" i="0" u="none" strike="noStrike" baseline="30000" dirty="0">
              <a:solidFill>
                <a:srgbClr val="333333"/>
              </a:solidFill>
            </a:endParaRPr>
          </a:p>
          <a:p>
            <a:pPr marR="0" algn="l" rtl="0"/>
            <a:r>
              <a:rPr lang="en-US" sz="2200" b="0" i="0" u="none" strike="noStrike" baseline="30000" dirty="0">
                <a:solidFill>
                  <a:srgbClr val="333333"/>
                </a:solidFill>
              </a:rPr>
              <a:t>Oak hemicellulose breaks into simple sugars which will later be caramelized during the toasting process.</a:t>
            </a:r>
          </a:p>
        </p:txBody>
      </p:sp>
      <p:sp>
        <p:nvSpPr>
          <p:cNvPr id="11" name="TextBox 10">
            <a:extLst>
              <a:ext uri="{FF2B5EF4-FFF2-40B4-BE49-F238E27FC236}">
                <a16:creationId xmlns:a16="http://schemas.microsoft.com/office/drawing/2014/main" id="{653294DE-411E-4880-B416-23DE2DC85293}"/>
              </a:ext>
            </a:extLst>
          </p:cNvPr>
          <p:cNvSpPr txBox="1"/>
          <p:nvPr/>
        </p:nvSpPr>
        <p:spPr>
          <a:xfrm>
            <a:off x="10052274" y="5089306"/>
            <a:ext cx="2941739" cy="646331"/>
          </a:xfrm>
          <a:prstGeom prst="rect">
            <a:avLst/>
          </a:prstGeom>
          <a:noFill/>
        </p:spPr>
        <p:txBody>
          <a:bodyPr wrap="square" rtlCol="0">
            <a:spAutoFit/>
          </a:bodyPr>
          <a:lstStyle/>
          <a:p>
            <a:r>
              <a:rPr lang="en-US" sz="1200" dirty="0">
                <a:solidFill>
                  <a:srgbClr val="333333"/>
                </a:solidFill>
              </a:rPr>
              <a:t>A SEASONED (TOP)</a:t>
            </a:r>
          </a:p>
          <a:p>
            <a:r>
              <a:rPr lang="en-US" sz="1200" dirty="0">
                <a:solidFill>
                  <a:srgbClr val="333333"/>
                </a:solidFill>
              </a:rPr>
              <a:t>VS FRESH CUT STAVE</a:t>
            </a:r>
          </a:p>
          <a:p>
            <a:r>
              <a:rPr lang="en-US" sz="1200" dirty="0">
                <a:solidFill>
                  <a:srgbClr val="333333"/>
                </a:solidFill>
              </a:rPr>
              <a:t>(BOTTOM)</a:t>
            </a:r>
          </a:p>
        </p:txBody>
      </p:sp>
      <p:pic>
        <p:nvPicPr>
          <p:cNvPr id="14" name="Picture 13" descr="A picture containing bench, wooden, fence, outdoor&#10;&#10;Description automatically generated">
            <a:extLst>
              <a:ext uri="{FF2B5EF4-FFF2-40B4-BE49-F238E27FC236}">
                <a16:creationId xmlns:a16="http://schemas.microsoft.com/office/drawing/2014/main" id="{2A0D4284-6F57-463C-96ED-33759CF31907}"/>
              </a:ext>
            </a:extLst>
          </p:cNvPr>
          <p:cNvPicPr>
            <a:picLocks noChangeAspect="1"/>
          </p:cNvPicPr>
          <p:nvPr/>
        </p:nvPicPr>
        <p:blipFill rotWithShape="1">
          <a:blip r:embed="rId2">
            <a:extLst>
              <a:ext uri="{28A0092B-C50C-407E-A947-70E740481C1C}">
                <a14:useLocalDpi xmlns:a14="http://schemas.microsoft.com/office/drawing/2010/main" val="0"/>
              </a:ext>
            </a:extLst>
          </a:blip>
          <a:srcRect r="6072"/>
          <a:stretch/>
        </p:blipFill>
        <p:spPr>
          <a:xfrm>
            <a:off x="8249658" y="3169162"/>
            <a:ext cx="2141506" cy="1488284"/>
          </a:xfrm>
          <a:prstGeom prst="rect">
            <a:avLst/>
          </a:prstGeom>
        </p:spPr>
      </p:pic>
      <p:pic>
        <p:nvPicPr>
          <p:cNvPr id="16" name="Picture 15" descr="A picture containing building, wooden, sitting, wood&#10;&#10;Description automatically generated">
            <a:extLst>
              <a:ext uri="{FF2B5EF4-FFF2-40B4-BE49-F238E27FC236}">
                <a16:creationId xmlns:a16="http://schemas.microsoft.com/office/drawing/2014/main" id="{A315D38B-15B9-4B6C-A278-81865D3E152F}"/>
              </a:ext>
            </a:extLst>
          </p:cNvPr>
          <p:cNvPicPr>
            <a:picLocks noChangeAspect="1"/>
          </p:cNvPicPr>
          <p:nvPr/>
        </p:nvPicPr>
        <p:blipFill rotWithShape="1">
          <a:blip r:embed="rId3">
            <a:extLst>
              <a:ext uri="{28A0092B-C50C-407E-A947-70E740481C1C}">
                <a14:useLocalDpi xmlns:a14="http://schemas.microsoft.com/office/drawing/2010/main" val="0"/>
              </a:ext>
            </a:extLst>
          </a:blip>
          <a:srcRect l="3020" b="20253"/>
          <a:stretch/>
        </p:blipFill>
        <p:spPr>
          <a:xfrm>
            <a:off x="8258175" y="462387"/>
            <a:ext cx="2134848" cy="2633238"/>
          </a:xfrm>
          <a:prstGeom prst="rect">
            <a:avLst/>
          </a:prstGeom>
        </p:spPr>
      </p:pic>
      <p:pic>
        <p:nvPicPr>
          <p:cNvPr id="18" name="Picture 17" descr="A picture containing building, brick, food&#10;&#10;Description automatically generated">
            <a:extLst>
              <a:ext uri="{FF2B5EF4-FFF2-40B4-BE49-F238E27FC236}">
                <a16:creationId xmlns:a16="http://schemas.microsoft.com/office/drawing/2014/main" id="{F31E8FEE-F5B0-437E-8623-0A1D824FB8B7}"/>
              </a:ext>
            </a:extLst>
          </p:cNvPr>
          <p:cNvPicPr>
            <a:picLocks noChangeAspect="1"/>
          </p:cNvPicPr>
          <p:nvPr/>
        </p:nvPicPr>
        <p:blipFill rotWithShape="1">
          <a:blip r:embed="rId4">
            <a:extLst>
              <a:ext uri="{28A0092B-C50C-407E-A947-70E740481C1C}">
                <a14:useLocalDpi xmlns:a14="http://schemas.microsoft.com/office/drawing/2010/main" val="0"/>
              </a:ext>
            </a:extLst>
          </a:blip>
          <a:srcRect t="9091"/>
          <a:stretch/>
        </p:blipFill>
        <p:spPr>
          <a:xfrm>
            <a:off x="8912689" y="4724891"/>
            <a:ext cx="1202558" cy="1191620"/>
          </a:xfrm>
          <a:prstGeom prst="rect">
            <a:avLst/>
          </a:prstGeom>
        </p:spPr>
      </p:pic>
      <p:pic>
        <p:nvPicPr>
          <p:cNvPr id="20" name="Picture 19" descr="A close up of a fence&#10;&#10;Description automatically generated">
            <a:extLst>
              <a:ext uri="{FF2B5EF4-FFF2-40B4-BE49-F238E27FC236}">
                <a16:creationId xmlns:a16="http://schemas.microsoft.com/office/drawing/2014/main" id="{DDA0501E-77B4-4CB8-9091-DD8442E7B45E}"/>
              </a:ext>
            </a:extLst>
          </p:cNvPr>
          <p:cNvPicPr>
            <a:picLocks noChangeAspect="1"/>
          </p:cNvPicPr>
          <p:nvPr/>
        </p:nvPicPr>
        <p:blipFill rotWithShape="1">
          <a:blip r:embed="rId5">
            <a:extLst>
              <a:ext uri="{28A0092B-C50C-407E-A947-70E740481C1C}">
                <a14:useLocalDpi xmlns:a14="http://schemas.microsoft.com/office/drawing/2010/main" val="0"/>
              </a:ext>
            </a:extLst>
          </a:blip>
          <a:srcRect t="11434" r="57990"/>
          <a:stretch/>
        </p:blipFill>
        <p:spPr>
          <a:xfrm>
            <a:off x="0" y="0"/>
            <a:ext cx="4340236" cy="6858000"/>
          </a:xfrm>
          <a:prstGeom prst="rect">
            <a:avLst/>
          </a:prstGeom>
        </p:spPr>
      </p:pic>
    </p:spTree>
    <p:extLst>
      <p:ext uri="{BB962C8B-B14F-4D97-AF65-F5344CB8AC3E}">
        <p14:creationId xmlns:p14="http://schemas.microsoft.com/office/powerpoint/2010/main" val="1100698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5EE645-E53F-49C1-B387-A0C37C47730E}"/>
              </a:ext>
            </a:extLst>
          </p:cNvPr>
          <p:cNvSpPr/>
          <p:nvPr/>
        </p:nvSpPr>
        <p:spPr>
          <a:xfrm>
            <a:off x="0" y="1"/>
            <a:ext cx="4586514" cy="6858000"/>
          </a:xfrm>
          <a:prstGeom prst="rect">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0C7661-BEAB-4E00-B628-095559EA4286}"/>
              </a:ext>
            </a:extLst>
          </p:cNvPr>
          <p:cNvSpPr>
            <a:spLocks noGrp="1"/>
          </p:cNvSpPr>
          <p:nvPr>
            <p:ph type="ctrTitle"/>
          </p:nvPr>
        </p:nvSpPr>
        <p:spPr/>
        <p:txBody>
          <a:bodyPr/>
          <a:lstStyle/>
          <a:p>
            <a:r>
              <a:rPr lang="en-US" dirty="0"/>
              <a:t> </a:t>
            </a:r>
          </a:p>
        </p:txBody>
      </p:sp>
      <p:sp>
        <p:nvSpPr>
          <p:cNvPr id="4" name="TextBox 3">
            <a:extLst>
              <a:ext uri="{FF2B5EF4-FFF2-40B4-BE49-F238E27FC236}">
                <a16:creationId xmlns:a16="http://schemas.microsoft.com/office/drawing/2014/main" id="{3D7B35CF-CB25-457D-8A87-EE1D9B0EAE63}"/>
              </a:ext>
            </a:extLst>
          </p:cNvPr>
          <p:cNvSpPr txBox="1"/>
          <p:nvPr/>
        </p:nvSpPr>
        <p:spPr>
          <a:xfrm>
            <a:off x="8699384" y="6367243"/>
            <a:ext cx="2705780" cy="277000"/>
          </a:xfrm>
          <a:prstGeom prst="rect">
            <a:avLst/>
          </a:prstGeom>
          <a:noFill/>
        </p:spPr>
        <p:txBody>
          <a:bodyPr wrap="square" rtlCol="0">
            <a:spAutoFit/>
          </a:bodyPr>
          <a:lstStyle/>
          <a:p>
            <a:pPr algn="r"/>
            <a:r>
              <a:rPr lang="en-US" sz="1200" dirty="0">
                <a:solidFill>
                  <a:srgbClr val="333333"/>
                </a:solidFill>
              </a:rPr>
              <a:t>Courtesy of Cooperages 1912</a:t>
            </a:r>
          </a:p>
        </p:txBody>
      </p:sp>
      <p:sp>
        <p:nvSpPr>
          <p:cNvPr id="8" name="TextBox 7">
            <a:extLst>
              <a:ext uri="{FF2B5EF4-FFF2-40B4-BE49-F238E27FC236}">
                <a16:creationId xmlns:a16="http://schemas.microsoft.com/office/drawing/2014/main" id="{3EFE0779-2F3A-4E6B-9015-E5112B0AAC8F}"/>
              </a:ext>
            </a:extLst>
          </p:cNvPr>
          <p:cNvSpPr txBox="1"/>
          <p:nvPr/>
        </p:nvSpPr>
        <p:spPr>
          <a:xfrm>
            <a:off x="883364" y="591122"/>
            <a:ext cx="3439486" cy="461665"/>
          </a:xfrm>
          <a:prstGeom prst="rect">
            <a:avLst/>
          </a:prstGeom>
          <a:noFill/>
        </p:spPr>
        <p:txBody>
          <a:bodyPr wrap="square" rtlCol="0">
            <a:spAutoFit/>
          </a:bodyPr>
          <a:lstStyle/>
          <a:p>
            <a:r>
              <a:rPr lang="en-US" sz="2400" b="1" dirty="0">
                <a:solidFill>
                  <a:srgbClr val="333333"/>
                </a:solidFill>
              </a:rPr>
              <a:t>Grain</a:t>
            </a:r>
          </a:p>
        </p:txBody>
      </p:sp>
      <p:sp>
        <p:nvSpPr>
          <p:cNvPr id="9" name="TextBox 8">
            <a:extLst>
              <a:ext uri="{FF2B5EF4-FFF2-40B4-BE49-F238E27FC236}">
                <a16:creationId xmlns:a16="http://schemas.microsoft.com/office/drawing/2014/main" id="{B9585644-D46B-4769-ADE4-D0DCEFAFC48B}"/>
              </a:ext>
            </a:extLst>
          </p:cNvPr>
          <p:cNvSpPr txBox="1"/>
          <p:nvPr/>
        </p:nvSpPr>
        <p:spPr>
          <a:xfrm>
            <a:off x="5638722" y="1772661"/>
            <a:ext cx="2941739" cy="369332"/>
          </a:xfrm>
          <a:prstGeom prst="rect">
            <a:avLst/>
          </a:prstGeom>
          <a:noFill/>
        </p:spPr>
        <p:txBody>
          <a:bodyPr wrap="square" rtlCol="0">
            <a:spAutoFit/>
          </a:bodyPr>
          <a:lstStyle/>
          <a:p>
            <a:r>
              <a:rPr lang="en-US" dirty="0">
                <a:solidFill>
                  <a:srgbClr val="333333"/>
                </a:solidFill>
              </a:rPr>
              <a:t>FINE GRAIN</a:t>
            </a:r>
          </a:p>
        </p:txBody>
      </p:sp>
      <p:sp>
        <p:nvSpPr>
          <p:cNvPr id="10" name="TextBox 9">
            <a:extLst>
              <a:ext uri="{FF2B5EF4-FFF2-40B4-BE49-F238E27FC236}">
                <a16:creationId xmlns:a16="http://schemas.microsoft.com/office/drawing/2014/main" id="{3C1FA34A-7DF4-4851-A9D5-F560D2A49753}"/>
              </a:ext>
            </a:extLst>
          </p:cNvPr>
          <p:cNvSpPr txBox="1"/>
          <p:nvPr/>
        </p:nvSpPr>
        <p:spPr>
          <a:xfrm>
            <a:off x="900956" y="1193895"/>
            <a:ext cx="2784656" cy="2349361"/>
          </a:xfrm>
          <a:prstGeom prst="rect">
            <a:avLst/>
          </a:prstGeom>
          <a:noFill/>
        </p:spPr>
        <p:txBody>
          <a:bodyPr wrap="square" rtlCol="0">
            <a:spAutoFit/>
          </a:bodyPr>
          <a:lstStyle/>
          <a:p>
            <a:pPr marR="0" algn="l" rtl="0"/>
            <a:r>
              <a:rPr lang="en-US" sz="2200" b="0" i="0" u="none" strike="noStrike" baseline="30000" dirty="0">
                <a:solidFill>
                  <a:srgbClr val="333333"/>
                </a:solidFill>
              </a:rPr>
              <a:t>Slow-growth, fine grain oak is typically preferred for wine barrels due to its organoleptic profile, which includes softer tannins. </a:t>
            </a:r>
          </a:p>
          <a:p>
            <a:pPr marR="0" algn="l" rtl="0"/>
            <a:endParaRPr lang="en-US" sz="2200" b="0" i="0" u="none" strike="noStrike" baseline="30000" dirty="0">
              <a:solidFill>
                <a:srgbClr val="333333"/>
              </a:solidFill>
            </a:endParaRPr>
          </a:p>
          <a:p>
            <a:pPr marR="0" algn="l" rtl="0"/>
            <a:r>
              <a:rPr lang="en-US" sz="2200" b="0" i="0" u="none" strike="noStrike" baseline="30000" dirty="0">
                <a:solidFill>
                  <a:srgbClr val="333333"/>
                </a:solidFill>
              </a:rPr>
              <a:t>Poor soil quality, competition with thick undergrowth and climate create ideal growing conditions for slow growth (fine grain) trees. </a:t>
            </a:r>
          </a:p>
        </p:txBody>
      </p:sp>
      <p:sp>
        <p:nvSpPr>
          <p:cNvPr id="11" name="TextBox 10">
            <a:extLst>
              <a:ext uri="{FF2B5EF4-FFF2-40B4-BE49-F238E27FC236}">
                <a16:creationId xmlns:a16="http://schemas.microsoft.com/office/drawing/2014/main" id="{B7DBBCC7-A795-4169-A69D-DFFB38975106}"/>
              </a:ext>
            </a:extLst>
          </p:cNvPr>
          <p:cNvSpPr txBox="1"/>
          <p:nvPr/>
        </p:nvSpPr>
        <p:spPr>
          <a:xfrm>
            <a:off x="5638721" y="4626204"/>
            <a:ext cx="2941739" cy="369332"/>
          </a:xfrm>
          <a:prstGeom prst="rect">
            <a:avLst/>
          </a:prstGeom>
          <a:noFill/>
        </p:spPr>
        <p:txBody>
          <a:bodyPr wrap="square" rtlCol="0">
            <a:spAutoFit/>
          </a:bodyPr>
          <a:lstStyle/>
          <a:p>
            <a:r>
              <a:rPr lang="en-US" dirty="0">
                <a:solidFill>
                  <a:srgbClr val="333333"/>
                </a:solidFill>
              </a:rPr>
              <a:t>EXTRA FINE GRAIN</a:t>
            </a:r>
          </a:p>
        </p:txBody>
      </p:sp>
      <p:pic>
        <p:nvPicPr>
          <p:cNvPr id="12" name="Picture 11">
            <a:extLst>
              <a:ext uri="{FF2B5EF4-FFF2-40B4-BE49-F238E27FC236}">
                <a16:creationId xmlns:a16="http://schemas.microsoft.com/office/drawing/2014/main" id="{9CA6C4BA-031F-4DB7-9620-2A0827D5B340}"/>
              </a:ext>
            </a:extLst>
          </p:cNvPr>
          <p:cNvPicPr>
            <a:picLocks noChangeAspect="1"/>
          </p:cNvPicPr>
          <p:nvPr/>
        </p:nvPicPr>
        <p:blipFill>
          <a:blip r:embed="rId2"/>
          <a:stretch>
            <a:fillRect/>
          </a:stretch>
        </p:blipFill>
        <p:spPr>
          <a:xfrm>
            <a:off x="1001134" y="3675802"/>
            <a:ext cx="2684478" cy="3196711"/>
          </a:xfrm>
          <a:prstGeom prst="rect">
            <a:avLst/>
          </a:prstGeom>
        </p:spPr>
      </p:pic>
      <p:pic>
        <p:nvPicPr>
          <p:cNvPr id="14" name="Picture 13" descr="A picture containing sitting&#10;&#10;Description automatically generated">
            <a:extLst>
              <a:ext uri="{FF2B5EF4-FFF2-40B4-BE49-F238E27FC236}">
                <a16:creationId xmlns:a16="http://schemas.microsoft.com/office/drawing/2014/main" id="{2893711F-9D85-4719-A17A-DEA7C04692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0628" y="3574265"/>
            <a:ext cx="2359013" cy="2396758"/>
          </a:xfrm>
          <a:prstGeom prst="rect">
            <a:avLst/>
          </a:prstGeom>
        </p:spPr>
      </p:pic>
      <p:pic>
        <p:nvPicPr>
          <p:cNvPr id="16" name="Picture 15" descr="A picture containing sitting, orange, table, plate&#10;&#10;Description automatically generated">
            <a:extLst>
              <a:ext uri="{FF2B5EF4-FFF2-40B4-BE49-F238E27FC236}">
                <a16:creationId xmlns:a16="http://schemas.microsoft.com/office/drawing/2014/main" id="{D9BA7AC9-D6D3-43CC-AB67-D72CA7237E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0628" y="740229"/>
            <a:ext cx="2359013" cy="2396758"/>
          </a:xfrm>
          <a:prstGeom prst="rect">
            <a:avLst/>
          </a:prstGeom>
        </p:spPr>
      </p:pic>
    </p:spTree>
    <p:extLst>
      <p:ext uri="{BB962C8B-B14F-4D97-AF65-F5344CB8AC3E}">
        <p14:creationId xmlns:p14="http://schemas.microsoft.com/office/powerpoint/2010/main" val="1776820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6A09BF-0F11-43F6-8BA6-5278930F95CE}"/>
              </a:ext>
            </a:extLst>
          </p:cNvPr>
          <p:cNvSpPr/>
          <p:nvPr/>
        </p:nvSpPr>
        <p:spPr>
          <a:xfrm>
            <a:off x="8868230" y="1"/>
            <a:ext cx="3323770" cy="6858000"/>
          </a:xfrm>
          <a:prstGeom prst="rect">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0C7661-BEAB-4E00-B628-095559EA4286}"/>
              </a:ext>
            </a:extLst>
          </p:cNvPr>
          <p:cNvSpPr>
            <a:spLocks noGrp="1"/>
          </p:cNvSpPr>
          <p:nvPr>
            <p:ph type="ctrTitle"/>
          </p:nvPr>
        </p:nvSpPr>
        <p:spPr/>
        <p:txBody>
          <a:bodyPr/>
          <a:lstStyle/>
          <a:p>
            <a:r>
              <a:rPr lang="en-US" dirty="0"/>
              <a:t> </a:t>
            </a:r>
          </a:p>
        </p:txBody>
      </p:sp>
      <p:sp>
        <p:nvSpPr>
          <p:cNvPr id="4" name="TextBox 3">
            <a:extLst>
              <a:ext uri="{FF2B5EF4-FFF2-40B4-BE49-F238E27FC236}">
                <a16:creationId xmlns:a16="http://schemas.microsoft.com/office/drawing/2014/main" id="{635A1477-F347-433C-94D0-D723A60CA5CD}"/>
              </a:ext>
            </a:extLst>
          </p:cNvPr>
          <p:cNvSpPr txBox="1"/>
          <p:nvPr/>
        </p:nvSpPr>
        <p:spPr>
          <a:xfrm>
            <a:off x="8699384" y="6367243"/>
            <a:ext cx="2705780" cy="277000"/>
          </a:xfrm>
          <a:prstGeom prst="rect">
            <a:avLst/>
          </a:prstGeom>
          <a:noFill/>
        </p:spPr>
        <p:txBody>
          <a:bodyPr wrap="square" rtlCol="0">
            <a:spAutoFit/>
          </a:bodyPr>
          <a:lstStyle/>
          <a:p>
            <a:pPr algn="r"/>
            <a:r>
              <a:rPr lang="en-US" sz="1200" dirty="0">
                <a:solidFill>
                  <a:srgbClr val="333333"/>
                </a:solidFill>
              </a:rPr>
              <a:t>Courtesy of Cooperages 1912</a:t>
            </a:r>
          </a:p>
        </p:txBody>
      </p:sp>
      <p:sp>
        <p:nvSpPr>
          <p:cNvPr id="8" name="TextBox 7">
            <a:extLst>
              <a:ext uri="{FF2B5EF4-FFF2-40B4-BE49-F238E27FC236}">
                <a16:creationId xmlns:a16="http://schemas.microsoft.com/office/drawing/2014/main" id="{DC29FF60-7AB7-4B8B-817F-63596FDA8116}"/>
              </a:ext>
            </a:extLst>
          </p:cNvPr>
          <p:cNvSpPr txBox="1"/>
          <p:nvPr/>
        </p:nvSpPr>
        <p:spPr>
          <a:xfrm>
            <a:off x="4671593" y="537354"/>
            <a:ext cx="3439486" cy="461665"/>
          </a:xfrm>
          <a:prstGeom prst="rect">
            <a:avLst/>
          </a:prstGeom>
          <a:noFill/>
        </p:spPr>
        <p:txBody>
          <a:bodyPr wrap="square" rtlCol="0">
            <a:spAutoFit/>
          </a:bodyPr>
          <a:lstStyle/>
          <a:p>
            <a:r>
              <a:rPr lang="en-US" sz="2400" b="1" dirty="0">
                <a:solidFill>
                  <a:srgbClr val="333333"/>
                </a:solidFill>
              </a:rPr>
              <a:t>Toasting Barrels</a:t>
            </a:r>
          </a:p>
        </p:txBody>
      </p:sp>
      <p:sp>
        <p:nvSpPr>
          <p:cNvPr id="9" name="TextBox 8">
            <a:extLst>
              <a:ext uri="{FF2B5EF4-FFF2-40B4-BE49-F238E27FC236}">
                <a16:creationId xmlns:a16="http://schemas.microsoft.com/office/drawing/2014/main" id="{22657158-CAD0-402F-B832-5D8E0EB7A248}"/>
              </a:ext>
            </a:extLst>
          </p:cNvPr>
          <p:cNvSpPr txBox="1"/>
          <p:nvPr/>
        </p:nvSpPr>
        <p:spPr>
          <a:xfrm>
            <a:off x="4671593" y="984505"/>
            <a:ext cx="2941739" cy="646331"/>
          </a:xfrm>
          <a:prstGeom prst="rect">
            <a:avLst/>
          </a:prstGeom>
          <a:noFill/>
        </p:spPr>
        <p:txBody>
          <a:bodyPr wrap="square" rtlCol="0">
            <a:spAutoFit/>
          </a:bodyPr>
          <a:lstStyle/>
          <a:p>
            <a:r>
              <a:rPr lang="en-US" dirty="0">
                <a:solidFill>
                  <a:srgbClr val="333333"/>
                </a:solidFill>
              </a:rPr>
              <a:t>CREATING DIFFERENT</a:t>
            </a:r>
          </a:p>
          <a:p>
            <a:r>
              <a:rPr lang="en-US" dirty="0">
                <a:solidFill>
                  <a:srgbClr val="333333"/>
                </a:solidFill>
              </a:rPr>
              <a:t>FLAVOR PROFILES</a:t>
            </a:r>
          </a:p>
        </p:txBody>
      </p:sp>
      <p:sp>
        <p:nvSpPr>
          <p:cNvPr id="10" name="TextBox 9">
            <a:extLst>
              <a:ext uri="{FF2B5EF4-FFF2-40B4-BE49-F238E27FC236}">
                <a16:creationId xmlns:a16="http://schemas.microsoft.com/office/drawing/2014/main" id="{5E26132B-B93D-4548-9F70-2B912A17AFF0}"/>
              </a:ext>
            </a:extLst>
          </p:cNvPr>
          <p:cNvSpPr txBox="1"/>
          <p:nvPr/>
        </p:nvSpPr>
        <p:spPr>
          <a:xfrm>
            <a:off x="4671592" y="1884795"/>
            <a:ext cx="3862807" cy="1672253"/>
          </a:xfrm>
          <a:prstGeom prst="rect">
            <a:avLst/>
          </a:prstGeom>
          <a:noFill/>
        </p:spPr>
        <p:txBody>
          <a:bodyPr wrap="square" rtlCol="0">
            <a:spAutoFit/>
          </a:bodyPr>
          <a:lstStyle/>
          <a:p>
            <a:pPr marR="0" algn="l" rtl="0"/>
            <a:r>
              <a:rPr lang="en-US" sz="2200" b="0" i="0" u="none" strike="noStrike" baseline="30000" dirty="0">
                <a:solidFill>
                  <a:srgbClr val="333333"/>
                </a:solidFill>
              </a:rPr>
              <a:t>During toasting, the chemical bonds between the major polymeric building blocks—cellulose, hemicellulose, lignin and tannin—break down to yield flavorful compounds. The extent to which extractives are formed depends </a:t>
            </a:r>
          </a:p>
          <a:p>
            <a:pPr marR="0" algn="l" rtl="0"/>
            <a:r>
              <a:rPr lang="en-US" sz="2200" b="0" i="0" u="none" strike="noStrike" baseline="30000" dirty="0">
                <a:solidFill>
                  <a:srgbClr val="333333"/>
                </a:solidFill>
              </a:rPr>
              <a:t>greatly on several factors, including the toasting temperature and total duration.</a:t>
            </a:r>
          </a:p>
        </p:txBody>
      </p:sp>
      <p:pic>
        <p:nvPicPr>
          <p:cNvPr id="11" name="Picture 10">
            <a:extLst>
              <a:ext uri="{FF2B5EF4-FFF2-40B4-BE49-F238E27FC236}">
                <a16:creationId xmlns:a16="http://schemas.microsoft.com/office/drawing/2014/main" id="{F9A6A0FE-86D9-4521-B276-079461CD6E58}"/>
              </a:ext>
            </a:extLst>
          </p:cNvPr>
          <p:cNvPicPr>
            <a:picLocks noChangeAspect="1"/>
          </p:cNvPicPr>
          <p:nvPr/>
        </p:nvPicPr>
        <p:blipFill>
          <a:blip r:embed="rId2"/>
          <a:stretch>
            <a:fillRect/>
          </a:stretch>
        </p:blipFill>
        <p:spPr>
          <a:xfrm>
            <a:off x="771977" y="4078799"/>
            <a:ext cx="2087337" cy="1721672"/>
          </a:xfrm>
          <a:prstGeom prst="rect">
            <a:avLst/>
          </a:prstGeom>
        </p:spPr>
      </p:pic>
      <p:sp>
        <p:nvSpPr>
          <p:cNvPr id="12" name="TextBox 11">
            <a:extLst>
              <a:ext uri="{FF2B5EF4-FFF2-40B4-BE49-F238E27FC236}">
                <a16:creationId xmlns:a16="http://schemas.microsoft.com/office/drawing/2014/main" id="{51EBBEDC-8C27-4785-88BD-D2ABF1CC9668}"/>
              </a:ext>
            </a:extLst>
          </p:cNvPr>
          <p:cNvSpPr txBox="1"/>
          <p:nvPr/>
        </p:nvSpPr>
        <p:spPr>
          <a:xfrm>
            <a:off x="771977" y="5942479"/>
            <a:ext cx="2087338" cy="369332"/>
          </a:xfrm>
          <a:prstGeom prst="rect">
            <a:avLst/>
          </a:prstGeom>
          <a:noFill/>
        </p:spPr>
        <p:txBody>
          <a:bodyPr wrap="square" rtlCol="0">
            <a:spAutoFit/>
          </a:bodyPr>
          <a:lstStyle/>
          <a:p>
            <a:pPr algn="ctr"/>
            <a:r>
              <a:rPr lang="en-US" dirty="0">
                <a:solidFill>
                  <a:srgbClr val="333333"/>
                </a:solidFill>
              </a:rPr>
              <a:t>MEDIUM</a:t>
            </a:r>
          </a:p>
        </p:txBody>
      </p:sp>
      <p:sp>
        <p:nvSpPr>
          <p:cNvPr id="13" name="TextBox 12">
            <a:extLst>
              <a:ext uri="{FF2B5EF4-FFF2-40B4-BE49-F238E27FC236}">
                <a16:creationId xmlns:a16="http://schemas.microsoft.com/office/drawing/2014/main" id="{C82C514D-D81F-44B4-9B9A-C728D0BBD7AA}"/>
              </a:ext>
            </a:extLst>
          </p:cNvPr>
          <p:cNvSpPr txBox="1"/>
          <p:nvPr/>
        </p:nvSpPr>
        <p:spPr>
          <a:xfrm>
            <a:off x="3273765" y="5951314"/>
            <a:ext cx="2087337" cy="369332"/>
          </a:xfrm>
          <a:prstGeom prst="rect">
            <a:avLst/>
          </a:prstGeom>
          <a:noFill/>
        </p:spPr>
        <p:txBody>
          <a:bodyPr wrap="square" rtlCol="0">
            <a:spAutoFit/>
          </a:bodyPr>
          <a:lstStyle/>
          <a:p>
            <a:pPr algn="ctr"/>
            <a:r>
              <a:rPr lang="en-US" dirty="0">
                <a:solidFill>
                  <a:srgbClr val="333333"/>
                </a:solidFill>
              </a:rPr>
              <a:t>MEDIUM LONG</a:t>
            </a:r>
          </a:p>
        </p:txBody>
      </p:sp>
      <p:sp>
        <p:nvSpPr>
          <p:cNvPr id="14" name="TextBox 13">
            <a:extLst>
              <a:ext uri="{FF2B5EF4-FFF2-40B4-BE49-F238E27FC236}">
                <a16:creationId xmlns:a16="http://schemas.microsoft.com/office/drawing/2014/main" id="{FA3FA2EF-DECA-4C75-9E7A-6DAB9833543D}"/>
              </a:ext>
            </a:extLst>
          </p:cNvPr>
          <p:cNvSpPr txBox="1"/>
          <p:nvPr/>
        </p:nvSpPr>
        <p:spPr>
          <a:xfrm>
            <a:off x="5775551" y="5942479"/>
            <a:ext cx="2087337" cy="369332"/>
          </a:xfrm>
          <a:prstGeom prst="rect">
            <a:avLst/>
          </a:prstGeom>
          <a:noFill/>
        </p:spPr>
        <p:txBody>
          <a:bodyPr wrap="square" rtlCol="0">
            <a:spAutoFit/>
          </a:bodyPr>
          <a:lstStyle/>
          <a:p>
            <a:pPr algn="ctr"/>
            <a:r>
              <a:rPr lang="en-US" dirty="0">
                <a:solidFill>
                  <a:srgbClr val="333333"/>
                </a:solidFill>
              </a:rPr>
              <a:t>MEDIUM PLUS</a:t>
            </a:r>
          </a:p>
        </p:txBody>
      </p:sp>
      <p:pic>
        <p:nvPicPr>
          <p:cNvPr id="15" name="Picture 14">
            <a:extLst>
              <a:ext uri="{FF2B5EF4-FFF2-40B4-BE49-F238E27FC236}">
                <a16:creationId xmlns:a16="http://schemas.microsoft.com/office/drawing/2014/main" id="{CF1C5940-4B53-47E0-9691-9FD3251A6FFB}"/>
              </a:ext>
            </a:extLst>
          </p:cNvPr>
          <p:cNvPicPr>
            <a:picLocks noChangeAspect="1"/>
          </p:cNvPicPr>
          <p:nvPr/>
        </p:nvPicPr>
        <p:blipFill>
          <a:blip r:embed="rId3"/>
          <a:stretch>
            <a:fillRect/>
          </a:stretch>
        </p:blipFill>
        <p:spPr>
          <a:xfrm>
            <a:off x="3273765" y="4072492"/>
            <a:ext cx="2087337" cy="1727979"/>
          </a:xfrm>
          <a:prstGeom prst="rect">
            <a:avLst/>
          </a:prstGeom>
        </p:spPr>
      </p:pic>
      <p:pic>
        <p:nvPicPr>
          <p:cNvPr id="16" name="Picture 15">
            <a:extLst>
              <a:ext uri="{FF2B5EF4-FFF2-40B4-BE49-F238E27FC236}">
                <a16:creationId xmlns:a16="http://schemas.microsoft.com/office/drawing/2014/main" id="{641D88EF-937D-4EA2-B187-66EFFB43C35D}"/>
              </a:ext>
            </a:extLst>
          </p:cNvPr>
          <p:cNvPicPr>
            <a:picLocks noChangeAspect="1"/>
          </p:cNvPicPr>
          <p:nvPr/>
        </p:nvPicPr>
        <p:blipFill>
          <a:blip r:embed="rId4"/>
          <a:stretch>
            <a:fillRect/>
          </a:stretch>
        </p:blipFill>
        <p:spPr>
          <a:xfrm>
            <a:off x="5775554" y="4079467"/>
            <a:ext cx="2087338" cy="1721004"/>
          </a:xfrm>
          <a:prstGeom prst="rect">
            <a:avLst/>
          </a:prstGeom>
        </p:spPr>
      </p:pic>
      <p:pic>
        <p:nvPicPr>
          <p:cNvPr id="17" name="Picture 16">
            <a:extLst>
              <a:ext uri="{FF2B5EF4-FFF2-40B4-BE49-F238E27FC236}">
                <a16:creationId xmlns:a16="http://schemas.microsoft.com/office/drawing/2014/main" id="{C4EAC7BD-2FAC-4491-944B-39984019E951}"/>
              </a:ext>
            </a:extLst>
          </p:cNvPr>
          <p:cNvPicPr>
            <a:picLocks noChangeAspect="1"/>
          </p:cNvPicPr>
          <p:nvPr/>
        </p:nvPicPr>
        <p:blipFill>
          <a:blip r:embed="rId5"/>
          <a:stretch>
            <a:fillRect/>
          </a:stretch>
        </p:blipFill>
        <p:spPr>
          <a:xfrm>
            <a:off x="771978" y="-1"/>
            <a:ext cx="3565784" cy="3509963"/>
          </a:xfrm>
          <a:prstGeom prst="rect">
            <a:avLst/>
          </a:prstGeom>
        </p:spPr>
      </p:pic>
      <p:sp>
        <p:nvSpPr>
          <p:cNvPr id="18" name="TextBox 17">
            <a:extLst>
              <a:ext uri="{FF2B5EF4-FFF2-40B4-BE49-F238E27FC236}">
                <a16:creationId xmlns:a16="http://schemas.microsoft.com/office/drawing/2014/main" id="{4E32EAB9-15E5-4BB8-8C4E-32C71D0F650D}"/>
              </a:ext>
            </a:extLst>
          </p:cNvPr>
          <p:cNvSpPr txBox="1"/>
          <p:nvPr/>
        </p:nvSpPr>
        <p:spPr>
          <a:xfrm>
            <a:off x="9175140" y="531283"/>
            <a:ext cx="2359722" cy="5254002"/>
          </a:xfrm>
          <a:prstGeom prst="rect">
            <a:avLst/>
          </a:prstGeom>
          <a:noFill/>
        </p:spPr>
        <p:txBody>
          <a:bodyPr wrap="square" rtlCol="0">
            <a:spAutoFit/>
          </a:bodyPr>
          <a:lstStyle/>
          <a:p>
            <a:pPr marL="285750" indent="-285750">
              <a:lnSpc>
                <a:spcPts val="3700"/>
              </a:lnSpc>
              <a:buClr>
                <a:srgbClr val="F7941D"/>
              </a:buClr>
              <a:buFont typeface="Arial" panose="020B0604020202020204" pitchFamily="34" charset="0"/>
              <a:buChar char="•"/>
            </a:pPr>
            <a:r>
              <a:rPr lang="en-US" dirty="0">
                <a:solidFill>
                  <a:srgbClr val="333333"/>
                </a:solidFill>
              </a:rPr>
              <a:t>CARAMEL</a:t>
            </a:r>
          </a:p>
          <a:p>
            <a:pPr marL="285750" indent="-285750">
              <a:lnSpc>
                <a:spcPts val="3700"/>
              </a:lnSpc>
              <a:buClr>
                <a:srgbClr val="F7941D"/>
              </a:buClr>
              <a:buFont typeface="Arial" panose="020B0604020202020204" pitchFamily="34" charset="0"/>
              <a:buChar char="•"/>
            </a:pPr>
            <a:r>
              <a:rPr lang="en-US" dirty="0">
                <a:solidFill>
                  <a:srgbClr val="333333"/>
                </a:solidFill>
              </a:rPr>
              <a:t>VANILLA</a:t>
            </a:r>
          </a:p>
          <a:p>
            <a:pPr marL="285750" indent="-285750">
              <a:lnSpc>
                <a:spcPts val="3700"/>
              </a:lnSpc>
              <a:buClr>
                <a:srgbClr val="F7941D"/>
              </a:buClr>
              <a:buFont typeface="Arial" panose="020B0604020202020204" pitchFamily="34" charset="0"/>
              <a:buChar char="•"/>
            </a:pPr>
            <a:r>
              <a:rPr lang="en-US" dirty="0">
                <a:solidFill>
                  <a:srgbClr val="333333"/>
                </a:solidFill>
              </a:rPr>
              <a:t>GRAHAM CRACKER</a:t>
            </a:r>
          </a:p>
          <a:p>
            <a:pPr marL="285750" indent="-285750">
              <a:lnSpc>
                <a:spcPts val="3700"/>
              </a:lnSpc>
              <a:buClr>
                <a:srgbClr val="F7941D"/>
              </a:buClr>
              <a:buFont typeface="Arial" panose="020B0604020202020204" pitchFamily="34" charset="0"/>
              <a:buChar char="•"/>
            </a:pPr>
            <a:r>
              <a:rPr lang="en-US" dirty="0">
                <a:solidFill>
                  <a:srgbClr val="333333"/>
                </a:solidFill>
              </a:rPr>
              <a:t>ESPRESSO</a:t>
            </a:r>
          </a:p>
          <a:p>
            <a:pPr marL="285750" indent="-285750">
              <a:lnSpc>
                <a:spcPts val="3700"/>
              </a:lnSpc>
              <a:buClr>
                <a:srgbClr val="F7941D"/>
              </a:buClr>
              <a:buFont typeface="Arial" panose="020B0604020202020204" pitchFamily="34" charset="0"/>
              <a:buChar char="•"/>
            </a:pPr>
            <a:r>
              <a:rPr lang="en-US" dirty="0">
                <a:solidFill>
                  <a:srgbClr val="333333"/>
                </a:solidFill>
              </a:rPr>
              <a:t>ALLSPICE</a:t>
            </a:r>
          </a:p>
          <a:p>
            <a:pPr marL="285750" indent="-285750">
              <a:lnSpc>
                <a:spcPts val="3700"/>
              </a:lnSpc>
              <a:buClr>
                <a:srgbClr val="F7941D"/>
              </a:buClr>
              <a:buFont typeface="Arial" panose="020B0604020202020204" pitchFamily="34" charset="0"/>
              <a:buChar char="•"/>
            </a:pPr>
            <a:r>
              <a:rPr lang="en-US" dirty="0">
                <a:solidFill>
                  <a:srgbClr val="333333"/>
                </a:solidFill>
              </a:rPr>
              <a:t>TOASTED BREAD</a:t>
            </a:r>
          </a:p>
          <a:p>
            <a:pPr marL="285750" indent="-285750">
              <a:lnSpc>
                <a:spcPts val="3700"/>
              </a:lnSpc>
              <a:buClr>
                <a:srgbClr val="F7941D"/>
              </a:buClr>
              <a:buFont typeface="Arial" panose="020B0604020202020204" pitchFamily="34" charset="0"/>
              <a:buChar char="•"/>
            </a:pPr>
            <a:r>
              <a:rPr lang="en-US" dirty="0">
                <a:solidFill>
                  <a:srgbClr val="333333"/>
                </a:solidFill>
              </a:rPr>
              <a:t>CLOVE</a:t>
            </a:r>
          </a:p>
          <a:p>
            <a:pPr marL="285750" indent="-285750">
              <a:lnSpc>
                <a:spcPts val="3700"/>
              </a:lnSpc>
              <a:buClr>
                <a:srgbClr val="F7941D"/>
              </a:buClr>
              <a:buFont typeface="Arial" panose="020B0604020202020204" pitchFamily="34" charset="0"/>
              <a:buChar char="•"/>
            </a:pPr>
            <a:r>
              <a:rPr lang="en-US" dirty="0">
                <a:solidFill>
                  <a:srgbClr val="333333"/>
                </a:solidFill>
              </a:rPr>
              <a:t>SWEET SMOKE</a:t>
            </a:r>
          </a:p>
          <a:p>
            <a:pPr marL="285750" indent="-285750">
              <a:lnSpc>
                <a:spcPts val="3700"/>
              </a:lnSpc>
              <a:buClr>
                <a:srgbClr val="F7941D"/>
              </a:buClr>
              <a:buFont typeface="Arial" panose="020B0604020202020204" pitchFamily="34" charset="0"/>
              <a:buChar char="•"/>
            </a:pPr>
            <a:r>
              <a:rPr lang="en-US" dirty="0">
                <a:solidFill>
                  <a:srgbClr val="333333"/>
                </a:solidFill>
              </a:rPr>
              <a:t>MARSHMALLOW</a:t>
            </a:r>
          </a:p>
          <a:p>
            <a:pPr marL="285750" indent="-285750">
              <a:lnSpc>
                <a:spcPts val="3700"/>
              </a:lnSpc>
              <a:buClr>
                <a:srgbClr val="F7941D"/>
              </a:buClr>
              <a:buFont typeface="Arial" panose="020B0604020202020204" pitchFamily="34" charset="0"/>
              <a:buChar char="•"/>
            </a:pPr>
            <a:r>
              <a:rPr lang="en-US" dirty="0">
                <a:solidFill>
                  <a:srgbClr val="333333"/>
                </a:solidFill>
              </a:rPr>
              <a:t>MOCHA</a:t>
            </a:r>
          </a:p>
          <a:p>
            <a:pPr marL="285750" indent="-285750">
              <a:lnSpc>
                <a:spcPts val="3700"/>
              </a:lnSpc>
              <a:buClr>
                <a:srgbClr val="F7941D"/>
              </a:buClr>
              <a:buFont typeface="Arial" panose="020B0604020202020204" pitchFamily="34" charset="0"/>
              <a:buChar char="•"/>
            </a:pPr>
            <a:r>
              <a:rPr lang="en-US" dirty="0">
                <a:solidFill>
                  <a:srgbClr val="333333"/>
                </a:solidFill>
              </a:rPr>
              <a:t>HONEY</a:t>
            </a:r>
          </a:p>
        </p:txBody>
      </p:sp>
    </p:spTree>
    <p:extLst>
      <p:ext uri="{BB962C8B-B14F-4D97-AF65-F5344CB8AC3E}">
        <p14:creationId xmlns:p14="http://schemas.microsoft.com/office/powerpoint/2010/main" val="94444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A64E64F-6179-4FC0-B8D2-D20B036BC829}"/>
              </a:ext>
            </a:extLst>
          </p:cNvPr>
          <p:cNvPicPr>
            <a:picLocks noChangeAspect="1"/>
          </p:cNvPicPr>
          <p:nvPr/>
        </p:nvPicPr>
        <p:blipFill>
          <a:blip r:embed="rId2"/>
          <a:stretch>
            <a:fillRect/>
          </a:stretch>
        </p:blipFill>
        <p:spPr>
          <a:xfrm>
            <a:off x="5534025" y="-1"/>
            <a:ext cx="6657976" cy="6858575"/>
          </a:xfrm>
          <a:prstGeom prst="rect">
            <a:avLst/>
          </a:prstGeom>
        </p:spPr>
      </p:pic>
      <p:sp>
        <p:nvSpPr>
          <p:cNvPr id="7" name="Rectangle 6">
            <a:extLst>
              <a:ext uri="{FF2B5EF4-FFF2-40B4-BE49-F238E27FC236}">
                <a16:creationId xmlns:a16="http://schemas.microsoft.com/office/drawing/2014/main" id="{626B4269-4583-49B8-9CFF-6D4C5761A86F}"/>
              </a:ext>
            </a:extLst>
          </p:cNvPr>
          <p:cNvSpPr/>
          <p:nvPr/>
        </p:nvSpPr>
        <p:spPr>
          <a:xfrm>
            <a:off x="-1" y="0"/>
            <a:ext cx="5534025" cy="6858000"/>
          </a:xfrm>
          <a:prstGeom prst="rect">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0C7661-BEAB-4E00-B628-095559EA4286}"/>
              </a:ext>
            </a:extLst>
          </p:cNvPr>
          <p:cNvSpPr>
            <a:spLocks noGrp="1"/>
          </p:cNvSpPr>
          <p:nvPr>
            <p:ph type="ctrTitle"/>
          </p:nvPr>
        </p:nvSpPr>
        <p:spPr/>
        <p:txBody>
          <a:bodyPr/>
          <a:lstStyle/>
          <a:p>
            <a:r>
              <a:rPr lang="en-US" dirty="0"/>
              <a:t> </a:t>
            </a:r>
          </a:p>
        </p:txBody>
      </p:sp>
      <p:sp>
        <p:nvSpPr>
          <p:cNvPr id="4" name="TextBox 3">
            <a:extLst>
              <a:ext uri="{FF2B5EF4-FFF2-40B4-BE49-F238E27FC236}">
                <a16:creationId xmlns:a16="http://schemas.microsoft.com/office/drawing/2014/main" id="{E7E9DA83-CD98-43BB-A9B9-9B77CFC74EE6}"/>
              </a:ext>
            </a:extLst>
          </p:cNvPr>
          <p:cNvSpPr txBox="1"/>
          <p:nvPr/>
        </p:nvSpPr>
        <p:spPr>
          <a:xfrm>
            <a:off x="9099434" y="6367243"/>
            <a:ext cx="2705780" cy="277000"/>
          </a:xfrm>
          <a:prstGeom prst="rect">
            <a:avLst/>
          </a:prstGeom>
          <a:noFill/>
        </p:spPr>
        <p:txBody>
          <a:bodyPr wrap="square" rtlCol="0">
            <a:spAutoFit/>
          </a:bodyPr>
          <a:lstStyle/>
          <a:p>
            <a:pPr algn="r"/>
            <a:r>
              <a:rPr lang="en-US" sz="1200" dirty="0">
                <a:solidFill>
                  <a:srgbClr val="333333"/>
                </a:solidFill>
              </a:rPr>
              <a:t>Courtesy of Cooperages 1912</a:t>
            </a:r>
          </a:p>
        </p:txBody>
      </p:sp>
      <p:sp>
        <p:nvSpPr>
          <p:cNvPr id="8" name="TextBox 7">
            <a:extLst>
              <a:ext uri="{FF2B5EF4-FFF2-40B4-BE49-F238E27FC236}">
                <a16:creationId xmlns:a16="http://schemas.microsoft.com/office/drawing/2014/main" id="{422B3292-CB92-4BC0-B2FB-3141AFBD0B4C}"/>
              </a:ext>
            </a:extLst>
          </p:cNvPr>
          <p:cNvSpPr txBox="1"/>
          <p:nvPr/>
        </p:nvSpPr>
        <p:spPr>
          <a:xfrm>
            <a:off x="1052093" y="499794"/>
            <a:ext cx="3439486" cy="461665"/>
          </a:xfrm>
          <a:prstGeom prst="rect">
            <a:avLst/>
          </a:prstGeom>
          <a:noFill/>
        </p:spPr>
        <p:txBody>
          <a:bodyPr wrap="square" rtlCol="0">
            <a:spAutoFit/>
          </a:bodyPr>
          <a:lstStyle/>
          <a:p>
            <a:r>
              <a:rPr lang="en-US" sz="2400" b="1" dirty="0">
                <a:solidFill>
                  <a:srgbClr val="333333"/>
                </a:solidFill>
              </a:rPr>
              <a:t>Barrel Anatomy</a:t>
            </a:r>
          </a:p>
        </p:txBody>
      </p:sp>
      <p:sp>
        <p:nvSpPr>
          <p:cNvPr id="10" name="TextBox 9">
            <a:extLst>
              <a:ext uri="{FF2B5EF4-FFF2-40B4-BE49-F238E27FC236}">
                <a16:creationId xmlns:a16="http://schemas.microsoft.com/office/drawing/2014/main" id="{7F12D820-13FD-48C7-9E8C-F64D2EE1A7DB}"/>
              </a:ext>
            </a:extLst>
          </p:cNvPr>
          <p:cNvSpPr txBox="1"/>
          <p:nvPr/>
        </p:nvSpPr>
        <p:spPr>
          <a:xfrm>
            <a:off x="1052092" y="1093788"/>
            <a:ext cx="3862807" cy="543739"/>
          </a:xfrm>
          <a:prstGeom prst="rect">
            <a:avLst/>
          </a:prstGeom>
          <a:noFill/>
        </p:spPr>
        <p:txBody>
          <a:bodyPr wrap="square" rtlCol="0">
            <a:spAutoFit/>
          </a:bodyPr>
          <a:lstStyle/>
          <a:p>
            <a:pPr marR="0" algn="l" rtl="0"/>
            <a:r>
              <a:rPr lang="en-US" sz="2200" b="0" i="0" u="none" strike="noStrike" baseline="30000" dirty="0">
                <a:solidFill>
                  <a:srgbClr val="333333"/>
                </a:solidFill>
              </a:rPr>
              <a:t>There are several key elements that make up the anatomy of a barrel.</a:t>
            </a:r>
          </a:p>
        </p:txBody>
      </p:sp>
      <p:sp>
        <p:nvSpPr>
          <p:cNvPr id="14" name="TextBox 13">
            <a:extLst>
              <a:ext uri="{FF2B5EF4-FFF2-40B4-BE49-F238E27FC236}">
                <a16:creationId xmlns:a16="http://schemas.microsoft.com/office/drawing/2014/main" id="{14F53271-FFEF-49E5-A901-DE2BE31EDE66}"/>
              </a:ext>
            </a:extLst>
          </p:cNvPr>
          <p:cNvSpPr txBox="1"/>
          <p:nvPr/>
        </p:nvSpPr>
        <p:spPr>
          <a:xfrm>
            <a:off x="1052090" y="1884717"/>
            <a:ext cx="3862807" cy="4493538"/>
          </a:xfrm>
          <a:prstGeom prst="rect">
            <a:avLst/>
          </a:prstGeom>
          <a:noFill/>
        </p:spPr>
        <p:txBody>
          <a:bodyPr wrap="square" rtlCol="0">
            <a:spAutoFit/>
          </a:bodyPr>
          <a:lstStyle/>
          <a:p>
            <a:pPr marL="285750" indent="-285750">
              <a:buClr>
                <a:srgbClr val="F7941D"/>
              </a:buClr>
              <a:buFont typeface="Arial" panose="020B0604020202020204" pitchFamily="34" charset="0"/>
              <a:buChar char="•"/>
            </a:pPr>
            <a:r>
              <a:rPr lang="en-US" dirty="0">
                <a:solidFill>
                  <a:srgbClr val="333333"/>
                </a:solidFill>
              </a:rPr>
              <a:t>HEAD</a:t>
            </a:r>
            <a:br>
              <a:rPr lang="en-US" dirty="0">
                <a:solidFill>
                  <a:srgbClr val="333333"/>
                </a:solidFill>
              </a:rPr>
            </a:br>
            <a:r>
              <a:rPr lang="en-US" sz="1400" dirty="0">
                <a:solidFill>
                  <a:srgbClr val="333333"/>
                </a:solidFill>
              </a:rPr>
              <a:t>The head fits tightly into the barrel to create a liquid tight seal.</a:t>
            </a:r>
            <a:br>
              <a:rPr lang="en-US" sz="1400" dirty="0">
                <a:solidFill>
                  <a:srgbClr val="333333"/>
                </a:solidFill>
              </a:rPr>
            </a:br>
            <a:endParaRPr lang="en-US" sz="1400" dirty="0">
              <a:solidFill>
                <a:srgbClr val="333333"/>
              </a:solidFill>
            </a:endParaRPr>
          </a:p>
          <a:p>
            <a:pPr marL="285750" indent="-285750">
              <a:buClr>
                <a:srgbClr val="F7941D"/>
              </a:buClr>
              <a:buFont typeface="Arial" panose="020B0604020202020204" pitchFamily="34" charset="0"/>
              <a:buChar char="•"/>
            </a:pPr>
            <a:r>
              <a:rPr lang="en-US" dirty="0">
                <a:solidFill>
                  <a:srgbClr val="333333"/>
                </a:solidFill>
              </a:rPr>
              <a:t>HOOPS</a:t>
            </a:r>
            <a:br>
              <a:rPr lang="en-US" dirty="0">
                <a:solidFill>
                  <a:srgbClr val="333333"/>
                </a:solidFill>
              </a:rPr>
            </a:br>
            <a:r>
              <a:rPr lang="en-US" sz="1400" dirty="0">
                <a:solidFill>
                  <a:srgbClr val="333333"/>
                </a:solidFill>
              </a:rPr>
              <a:t>Made of steel; Barrels can have 6 or 8 hoops.</a:t>
            </a:r>
            <a:br>
              <a:rPr lang="en-US" sz="1400" dirty="0">
                <a:solidFill>
                  <a:srgbClr val="333333"/>
                </a:solidFill>
              </a:rPr>
            </a:br>
            <a:endParaRPr lang="en-US" sz="1400" dirty="0">
              <a:solidFill>
                <a:srgbClr val="333333"/>
              </a:solidFill>
            </a:endParaRPr>
          </a:p>
          <a:p>
            <a:pPr marL="285750" indent="-285750">
              <a:buClr>
                <a:srgbClr val="F7941D"/>
              </a:buClr>
              <a:buFont typeface="Arial" panose="020B0604020202020204" pitchFamily="34" charset="0"/>
              <a:buChar char="•"/>
            </a:pPr>
            <a:r>
              <a:rPr lang="en-US" dirty="0">
                <a:solidFill>
                  <a:srgbClr val="333333"/>
                </a:solidFill>
              </a:rPr>
              <a:t>RIVET</a:t>
            </a:r>
            <a:br>
              <a:rPr lang="en-US" dirty="0">
                <a:solidFill>
                  <a:srgbClr val="333333"/>
                </a:solidFill>
              </a:rPr>
            </a:br>
            <a:r>
              <a:rPr lang="en-US" sz="1400" dirty="0">
                <a:solidFill>
                  <a:srgbClr val="333333"/>
                </a:solidFill>
              </a:rPr>
              <a:t>The metal bolt used for uniting the ends of the steel hoops.</a:t>
            </a:r>
            <a:br>
              <a:rPr lang="en-US" sz="1400" dirty="0">
                <a:solidFill>
                  <a:srgbClr val="333333"/>
                </a:solidFill>
              </a:rPr>
            </a:br>
            <a:endParaRPr lang="en-US" sz="1400" dirty="0">
              <a:solidFill>
                <a:srgbClr val="333333"/>
              </a:solidFill>
            </a:endParaRPr>
          </a:p>
          <a:p>
            <a:pPr marL="285750" indent="-285750">
              <a:buClr>
                <a:srgbClr val="F7941D"/>
              </a:buClr>
              <a:buFont typeface="Arial" panose="020B0604020202020204" pitchFamily="34" charset="0"/>
              <a:buChar char="•"/>
            </a:pPr>
            <a:r>
              <a:rPr lang="en-US" dirty="0">
                <a:solidFill>
                  <a:srgbClr val="333333"/>
                </a:solidFill>
              </a:rPr>
              <a:t>STAVE</a:t>
            </a:r>
            <a:br>
              <a:rPr lang="en-US" dirty="0">
                <a:solidFill>
                  <a:srgbClr val="333333"/>
                </a:solidFill>
              </a:rPr>
            </a:br>
            <a:r>
              <a:rPr lang="en-US" sz="1400" dirty="0">
                <a:solidFill>
                  <a:srgbClr val="333333"/>
                </a:solidFill>
              </a:rPr>
              <a:t>Strips of wood placed edge to edge to form the sides of a barrel.</a:t>
            </a:r>
            <a:br>
              <a:rPr lang="en-US" sz="1400" dirty="0">
                <a:solidFill>
                  <a:srgbClr val="333333"/>
                </a:solidFill>
              </a:rPr>
            </a:br>
            <a:endParaRPr lang="en-US" sz="1400" dirty="0">
              <a:solidFill>
                <a:srgbClr val="333333"/>
              </a:solidFill>
            </a:endParaRPr>
          </a:p>
          <a:p>
            <a:pPr marL="285750" indent="-285750">
              <a:buClr>
                <a:srgbClr val="F7941D"/>
              </a:buClr>
              <a:buFont typeface="Arial" panose="020B0604020202020204" pitchFamily="34" charset="0"/>
              <a:buChar char="•"/>
            </a:pPr>
            <a:r>
              <a:rPr lang="en-US" dirty="0">
                <a:solidFill>
                  <a:srgbClr val="333333"/>
                </a:solidFill>
              </a:rPr>
              <a:t>BUNG HOLE /BUNG</a:t>
            </a:r>
            <a:br>
              <a:rPr lang="en-US" dirty="0">
                <a:solidFill>
                  <a:srgbClr val="333333"/>
                </a:solidFill>
              </a:rPr>
            </a:br>
            <a:r>
              <a:rPr lang="en-US" sz="1400" dirty="0">
                <a:solidFill>
                  <a:srgbClr val="333333"/>
                </a:solidFill>
              </a:rPr>
              <a:t>A hole precisely drilled into the barrel for filling and emptying. The bung is a stopper placed in the bung hole.</a:t>
            </a:r>
          </a:p>
        </p:txBody>
      </p:sp>
    </p:spTree>
    <p:extLst>
      <p:ext uri="{BB962C8B-B14F-4D97-AF65-F5344CB8AC3E}">
        <p14:creationId xmlns:p14="http://schemas.microsoft.com/office/powerpoint/2010/main" val="1642182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88A197B62BF149894B4F84F43323CC" ma:contentTypeVersion="15" ma:contentTypeDescription="Create a new document." ma:contentTypeScope="" ma:versionID="ddc0e282d7006cb3ecce7c5cfa15a9f7">
  <xsd:schema xmlns:xsd="http://www.w3.org/2001/XMLSchema" xmlns:xs="http://www.w3.org/2001/XMLSchema" xmlns:p="http://schemas.microsoft.com/office/2006/metadata/properties" xmlns:ns1="http://schemas.microsoft.com/sharepoint/v3" xmlns:ns3="73d504ca-0436-4494-8cfc-77fd9f49c102" xmlns:ns4="87cfec6d-b3cf-4a2d-8004-9c026a7129fc" targetNamespace="http://schemas.microsoft.com/office/2006/metadata/properties" ma:root="true" ma:fieldsID="fbf493085ab0f42adb40f28e4be9c54c" ns1:_="" ns3:_="" ns4:_="">
    <xsd:import namespace="http://schemas.microsoft.com/sharepoint/v3"/>
    <xsd:import namespace="73d504ca-0436-4494-8cfc-77fd9f49c102"/>
    <xsd:import namespace="87cfec6d-b3cf-4a2d-8004-9c026a7129fc"/>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description="" ma:hidden="true" ma:internalName="_ip_UnifiedCompliancePolicyProperties">
      <xsd:simpleType>
        <xsd:restriction base="dms:Note"/>
      </xsd:simpleType>
    </xsd:element>
    <xsd:element name="_ip_UnifiedCompliancePolicyUIAction" ma:index="12"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d504ca-0436-4494-8cfc-77fd9f49c10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cfec6d-b3cf-4a2d-8004-9c026a7129fc"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9D4DCCF-D38E-4A40-ACED-7108C31BBA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3d504ca-0436-4494-8cfc-77fd9f49c102"/>
    <ds:schemaRef ds:uri="87cfec6d-b3cf-4a2d-8004-9c026a7129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30AB4A-959C-46C7-9907-A91F3B969CD5}">
  <ds:schemaRefs>
    <ds:schemaRef ds:uri="http://schemas.microsoft.com/sharepoint/v3/contenttype/forms"/>
  </ds:schemaRefs>
</ds:datastoreItem>
</file>

<file path=customXml/itemProps3.xml><?xml version="1.0" encoding="utf-8"?>
<ds:datastoreItem xmlns:ds="http://schemas.openxmlformats.org/officeDocument/2006/customXml" ds:itemID="{5DDCE900-6590-4E36-A9BF-0A7A40354F68}">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93</TotalTime>
  <Words>496</Words>
  <Application>Microsoft Office PowerPoint</Application>
  <PresentationFormat>Widescreen</PresentationFormat>
  <Paragraphs>62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 </vt:lpstr>
      <vt:lpstr>PowerPoint Presentation</vt:lpstr>
      <vt:lpstr>PowerPoint Presentation</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Sarah Hassemer</dc:creator>
  <cp:lastModifiedBy>Sarah Hassemer</cp:lastModifiedBy>
  <cp:revision>1</cp:revision>
  <dcterms:created xsi:type="dcterms:W3CDTF">2020-05-19T16:52:39Z</dcterms:created>
  <dcterms:modified xsi:type="dcterms:W3CDTF">2020-05-19T18:25:43Z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0x0101000888A197B62BF149894B4F84F43323CC</vt:lpwstr>
  </property>
</Properties>
</file>